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2" r:id="rId2"/>
  </p:sldMasterIdLst>
  <p:notesMasterIdLst>
    <p:notesMasterId r:id="rId20"/>
  </p:notesMasterIdLst>
  <p:sldIdLst>
    <p:sldId id="283" r:id="rId3"/>
    <p:sldId id="297" r:id="rId4"/>
    <p:sldId id="295" r:id="rId5"/>
    <p:sldId id="296" r:id="rId6"/>
    <p:sldId id="287" r:id="rId7"/>
    <p:sldId id="291" r:id="rId8"/>
    <p:sldId id="285" r:id="rId9"/>
    <p:sldId id="300" r:id="rId10"/>
    <p:sldId id="298" r:id="rId11"/>
    <p:sldId id="301" r:id="rId12"/>
    <p:sldId id="299" r:id="rId13"/>
    <p:sldId id="302" r:id="rId14"/>
    <p:sldId id="288" r:id="rId15"/>
    <p:sldId id="281" r:id="rId16"/>
    <p:sldId id="279" r:id="rId17"/>
    <p:sldId id="289" r:id="rId18"/>
    <p:sldId id="290" r:id="rId19"/>
  </p:sldIdLst>
  <p:sldSz cx="9144000" cy="6858000" type="screen4x3"/>
  <p:notesSz cx="6797675" cy="9928225"/>
  <p:defaultTextStyle>
    <a:defPPr>
      <a:defRPr lang="en-GB"/>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020AA"/>
    <a:srgbClr val="B8FEED"/>
    <a:srgbClr val="77FDFA"/>
    <a:srgbClr val="A0FEFC"/>
    <a:srgbClr val="000000"/>
    <a:srgbClr val="6699FF"/>
    <a:srgbClr val="FFFFFF"/>
    <a:srgbClr val="00737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358" autoAdjust="0"/>
    <p:restoredTop sz="89723" autoAdjust="0"/>
  </p:normalViewPr>
  <p:slideViewPr>
    <p:cSldViewPr>
      <p:cViewPr varScale="1">
        <p:scale>
          <a:sx n="66" d="100"/>
          <a:sy n="66" d="100"/>
        </p:scale>
        <p:origin x="-43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53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mn-ea"/>
                <a:cs typeface="+mn-cs"/>
              </a:defRPr>
            </a:lvl1pPr>
          </a:lstStyle>
          <a:p>
            <a:pPr>
              <a:defRPr/>
            </a:pPr>
            <a:endParaRPr lang="en-US" dirty="0"/>
          </a:p>
        </p:txBody>
      </p:sp>
      <p:sp>
        <p:nvSpPr>
          <p:cNvPr id="30723" name="Rectangle 3"/>
          <p:cNvSpPr>
            <a:spLocks noGrp="1" noChangeArrowheads="1"/>
          </p:cNvSpPr>
          <p:nvPr>
            <p:ph type="dt" idx="1"/>
          </p:nvPr>
        </p:nvSpPr>
        <p:spPr bwMode="auto">
          <a:xfrm>
            <a:off x="3886200" y="0"/>
            <a:ext cx="2895600" cy="53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mn-cs"/>
              </a:defRPr>
            </a:lvl1pPr>
          </a:lstStyle>
          <a:p>
            <a:pPr>
              <a:defRPr/>
            </a:pPr>
            <a:endParaRPr lang="en-US" dirty="0"/>
          </a:p>
        </p:txBody>
      </p:sp>
      <p:sp>
        <p:nvSpPr>
          <p:cNvPr id="32772" name="Rectangle 4"/>
          <p:cNvSpPr>
            <a:spLocks noGrp="1" noRot="1" noChangeAspect="1" noChangeArrowheads="1" noTextEdit="1"/>
          </p:cNvSpPr>
          <p:nvPr>
            <p:ph type="sldImg" idx="2"/>
          </p:nvPr>
        </p:nvSpPr>
        <p:spPr bwMode="auto">
          <a:xfrm>
            <a:off x="901700" y="762000"/>
            <a:ext cx="4978400" cy="3733800"/>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914400" y="4724400"/>
            <a:ext cx="49530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26" name="Rectangle 6"/>
          <p:cNvSpPr>
            <a:spLocks noGrp="1" noChangeArrowheads="1"/>
          </p:cNvSpPr>
          <p:nvPr>
            <p:ph type="ftr" sz="quarter" idx="4"/>
          </p:nvPr>
        </p:nvSpPr>
        <p:spPr bwMode="auto">
          <a:xfrm>
            <a:off x="0" y="9448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cs typeface="+mn-cs"/>
              </a:defRPr>
            </a:lvl1pPr>
          </a:lstStyle>
          <a:p>
            <a:pPr>
              <a:defRPr/>
            </a:pPr>
            <a:endParaRPr lang="en-US" dirty="0"/>
          </a:p>
        </p:txBody>
      </p:sp>
      <p:sp>
        <p:nvSpPr>
          <p:cNvPr id="30727" name="Rectangle 7"/>
          <p:cNvSpPr>
            <a:spLocks noGrp="1" noChangeArrowheads="1"/>
          </p:cNvSpPr>
          <p:nvPr>
            <p:ph type="sldNum" sz="quarter" idx="5"/>
          </p:nvPr>
        </p:nvSpPr>
        <p:spPr bwMode="auto">
          <a:xfrm>
            <a:off x="3886200" y="94488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9D4390C2-2557-49B0-97C0-A36F28D4AFC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en-US" dirty="0" smtClean="0">
              <a:ea typeface="ＭＳ Ｐゴシック" pitchFamily="34" charset="-128"/>
            </a:endParaRPr>
          </a:p>
        </p:txBody>
      </p:sp>
      <p:sp>
        <p:nvSpPr>
          <p:cNvPr id="33796" name="Slide Number Placeholder 3"/>
          <p:cNvSpPr>
            <a:spLocks noGrp="1"/>
          </p:cNvSpPr>
          <p:nvPr>
            <p:ph type="sldNum" sz="quarter" idx="5"/>
          </p:nvPr>
        </p:nvSpPr>
        <p:spPr>
          <a:noFill/>
        </p:spPr>
        <p:txBody>
          <a:bodyPr/>
          <a:lstStyle/>
          <a:p>
            <a:fld id="{533B5CD8-F07D-4CF8-A264-F21F42611D47}" type="slidenum">
              <a:rPr lang="en-US" smtClean="0">
                <a:latin typeface="Arial" charset="0"/>
              </a:rPr>
              <a:pPr/>
              <a:t>2</a:t>
            </a:fld>
            <a:endParaRPr lang="en-US" dirty="0" smtClean="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92500" lnSpcReduction="20000"/>
          </a:bodyPr>
          <a:lstStyle/>
          <a:p>
            <a:pPr>
              <a:defRPr/>
            </a:pPr>
            <a:endParaRPr lang="en-GB" dirty="0" smtClean="0"/>
          </a:p>
        </p:txBody>
      </p:sp>
      <p:sp>
        <p:nvSpPr>
          <p:cNvPr id="43012" name="Slide Number Placeholder 3"/>
          <p:cNvSpPr>
            <a:spLocks noGrp="1"/>
          </p:cNvSpPr>
          <p:nvPr>
            <p:ph type="sldNum" sz="quarter" idx="5"/>
          </p:nvPr>
        </p:nvSpPr>
        <p:spPr>
          <a:noFill/>
        </p:spPr>
        <p:txBody>
          <a:bodyPr/>
          <a:lstStyle/>
          <a:p>
            <a:fld id="{29A91FD8-1EEB-432A-B77C-DBAB757CDE82}" type="slidenum">
              <a:rPr lang="en-US" smtClean="0">
                <a:latin typeface="Arial" charset="0"/>
              </a:rPr>
              <a:pPr/>
              <a:t>13</a:t>
            </a:fld>
            <a:endParaRPr lang="en-US" dirty="0" smtClean="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77500" lnSpcReduction="20000"/>
          </a:bodyPr>
          <a:lstStyle/>
          <a:p>
            <a:pPr>
              <a:defRPr/>
            </a:pPr>
            <a:endParaRPr lang="en-GB" dirty="0"/>
          </a:p>
        </p:txBody>
      </p:sp>
      <p:sp>
        <p:nvSpPr>
          <p:cNvPr id="44036" name="Slide Number Placeholder 3"/>
          <p:cNvSpPr>
            <a:spLocks noGrp="1"/>
          </p:cNvSpPr>
          <p:nvPr>
            <p:ph type="sldNum" sz="quarter" idx="5"/>
          </p:nvPr>
        </p:nvSpPr>
        <p:spPr>
          <a:noFill/>
        </p:spPr>
        <p:txBody>
          <a:bodyPr/>
          <a:lstStyle/>
          <a:p>
            <a:fld id="{CE021C0E-8994-4C88-A2BB-7A8AC9CBE47A}" type="slidenum">
              <a:rPr lang="en-US" smtClean="0">
                <a:latin typeface="Arial" charset="0"/>
              </a:rPr>
              <a:pPr/>
              <a:t>14</a:t>
            </a:fld>
            <a:endParaRPr lang="en-US" dirty="0" smtClean="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92500" lnSpcReduction="20000"/>
          </a:bodyPr>
          <a:lstStyle/>
          <a:p>
            <a:pPr>
              <a:defRPr/>
            </a:pPr>
            <a:endParaRPr lang="en-GB" b="1" u="sng" dirty="0" smtClean="0">
              <a:ea typeface="+mn-ea"/>
              <a:cs typeface="+mn-cs"/>
            </a:endParaRPr>
          </a:p>
        </p:txBody>
      </p:sp>
      <p:sp>
        <p:nvSpPr>
          <p:cNvPr id="45060" name="Slide Number Placeholder 3"/>
          <p:cNvSpPr>
            <a:spLocks noGrp="1"/>
          </p:cNvSpPr>
          <p:nvPr>
            <p:ph type="sldNum" sz="quarter" idx="5"/>
          </p:nvPr>
        </p:nvSpPr>
        <p:spPr>
          <a:noFill/>
        </p:spPr>
        <p:txBody>
          <a:bodyPr/>
          <a:lstStyle/>
          <a:p>
            <a:fld id="{7E4E30DC-47C8-4BFE-AC5B-B96543711D4B}" type="slidenum">
              <a:rPr lang="en-US" smtClean="0">
                <a:latin typeface="Arial" charset="0"/>
              </a:rPr>
              <a:pPr/>
              <a:t>15</a:t>
            </a:fld>
            <a:endParaRPr lang="en-US" dirty="0" smtClean="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en-US" dirty="0" smtClean="0">
              <a:ea typeface="ＭＳ Ｐゴシック" pitchFamily="34" charset="-128"/>
            </a:endParaRPr>
          </a:p>
        </p:txBody>
      </p:sp>
      <p:sp>
        <p:nvSpPr>
          <p:cNvPr id="46084" name="Slide Number Placeholder 3"/>
          <p:cNvSpPr>
            <a:spLocks noGrp="1"/>
          </p:cNvSpPr>
          <p:nvPr>
            <p:ph type="sldNum" sz="quarter" idx="5"/>
          </p:nvPr>
        </p:nvSpPr>
        <p:spPr>
          <a:noFill/>
        </p:spPr>
        <p:txBody>
          <a:bodyPr/>
          <a:lstStyle/>
          <a:p>
            <a:fld id="{0E092F3F-6DF4-4A80-875B-93E9BE9D7DE6}" type="slidenum">
              <a:rPr lang="en-US" smtClean="0">
                <a:latin typeface="Arial" charset="0"/>
              </a:rPr>
              <a:pPr/>
              <a:t>17</a:t>
            </a:fld>
            <a:endParaRPr lang="en-US" dirty="0"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endParaRPr lang="en-US" dirty="0" smtClean="0">
              <a:ea typeface="ＭＳ Ｐゴシック" pitchFamily="34" charset="-128"/>
            </a:endParaRPr>
          </a:p>
        </p:txBody>
      </p:sp>
      <p:sp>
        <p:nvSpPr>
          <p:cNvPr id="34820" name="Slide Number Placeholder 3"/>
          <p:cNvSpPr>
            <a:spLocks noGrp="1"/>
          </p:cNvSpPr>
          <p:nvPr>
            <p:ph type="sldNum" sz="quarter" idx="5"/>
          </p:nvPr>
        </p:nvSpPr>
        <p:spPr>
          <a:noFill/>
        </p:spPr>
        <p:txBody>
          <a:bodyPr/>
          <a:lstStyle/>
          <a:p>
            <a:fld id="{2A420A53-06DD-4F79-A633-D9546885DCFD}" type="slidenum">
              <a:rPr lang="en-US" smtClean="0">
                <a:latin typeface="Arial" charset="0"/>
              </a:rPr>
              <a:pPr/>
              <a:t>3</a:t>
            </a:fld>
            <a:endParaRPr lang="en-US" dirty="0"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p:spPr>
        <p:txBody>
          <a:bodyPr/>
          <a:lstStyle/>
          <a:p>
            <a:endParaRPr lang="en-US" dirty="0" smtClean="0">
              <a:ea typeface="ＭＳ Ｐゴシック" pitchFamily="34" charset="-128"/>
            </a:endParaRPr>
          </a:p>
        </p:txBody>
      </p:sp>
      <p:sp>
        <p:nvSpPr>
          <p:cNvPr id="35844" name="Slide Number Placeholder 3"/>
          <p:cNvSpPr>
            <a:spLocks noGrp="1"/>
          </p:cNvSpPr>
          <p:nvPr>
            <p:ph type="sldNum" sz="quarter" idx="5"/>
          </p:nvPr>
        </p:nvSpPr>
        <p:spPr>
          <a:noFill/>
        </p:spPr>
        <p:txBody>
          <a:bodyPr/>
          <a:lstStyle/>
          <a:p>
            <a:fld id="{1BCDF2B7-B67B-489F-A9AE-954845E3F1E0}" type="slidenum">
              <a:rPr lang="en-US" smtClean="0">
                <a:latin typeface="Arial" charset="0"/>
              </a:rPr>
              <a:pPr/>
              <a:t>4</a:t>
            </a:fld>
            <a:endParaRPr lang="en-US" dirty="0"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p:spPr>
        <p:txBody>
          <a:bodyPr/>
          <a:lstStyle/>
          <a:p>
            <a:endParaRPr lang="en-US" dirty="0" smtClean="0">
              <a:ea typeface="ＭＳ Ｐゴシック" pitchFamily="34" charset="-128"/>
            </a:endParaRPr>
          </a:p>
        </p:txBody>
      </p:sp>
      <p:sp>
        <p:nvSpPr>
          <p:cNvPr id="36868" name="Slide Number Placeholder 3"/>
          <p:cNvSpPr>
            <a:spLocks noGrp="1"/>
          </p:cNvSpPr>
          <p:nvPr>
            <p:ph type="sldNum" sz="quarter" idx="5"/>
          </p:nvPr>
        </p:nvSpPr>
        <p:spPr>
          <a:noFill/>
        </p:spPr>
        <p:txBody>
          <a:bodyPr/>
          <a:lstStyle/>
          <a:p>
            <a:fld id="{8DF25FAE-81B5-4913-AC78-9AF2F97E18EA}" type="slidenum">
              <a:rPr lang="en-US" smtClean="0">
                <a:latin typeface="Arial" charset="0"/>
              </a:rPr>
              <a:pPr/>
              <a:t>5</a:t>
            </a:fld>
            <a:endParaRPr lang="en-US" dirty="0"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92500" lnSpcReduction="10000"/>
          </a:bodyPr>
          <a:lstStyle/>
          <a:p>
            <a:pPr>
              <a:defRPr/>
            </a:pPr>
            <a:endParaRPr lang="en-GB" dirty="0"/>
          </a:p>
        </p:txBody>
      </p:sp>
      <p:sp>
        <p:nvSpPr>
          <p:cNvPr id="37892" name="Slide Number Placeholder 3"/>
          <p:cNvSpPr>
            <a:spLocks noGrp="1"/>
          </p:cNvSpPr>
          <p:nvPr>
            <p:ph type="sldNum" sz="quarter" idx="5"/>
          </p:nvPr>
        </p:nvSpPr>
        <p:spPr>
          <a:noFill/>
        </p:spPr>
        <p:txBody>
          <a:bodyPr/>
          <a:lstStyle/>
          <a:p>
            <a:fld id="{AE0F37D2-C782-4FE5-A39D-96B1588E3AF7}" type="slidenum">
              <a:rPr lang="en-US" smtClean="0">
                <a:latin typeface="Arial" charset="0"/>
              </a:rPr>
              <a:pPr/>
              <a:t>6</a:t>
            </a:fld>
            <a:endParaRPr lang="en-US" dirty="0"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endParaRPr lang="en-US" dirty="0" smtClean="0">
              <a:ea typeface="ＭＳ Ｐゴシック" pitchFamily="34" charset="-128"/>
            </a:endParaRPr>
          </a:p>
        </p:txBody>
      </p:sp>
      <p:sp>
        <p:nvSpPr>
          <p:cNvPr id="38916" name="Slide Number Placeholder 3"/>
          <p:cNvSpPr>
            <a:spLocks noGrp="1"/>
          </p:cNvSpPr>
          <p:nvPr>
            <p:ph type="sldNum" sz="quarter" idx="5"/>
          </p:nvPr>
        </p:nvSpPr>
        <p:spPr>
          <a:noFill/>
        </p:spPr>
        <p:txBody>
          <a:bodyPr/>
          <a:lstStyle/>
          <a:p>
            <a:fld id="{E8AC2533-9E5F-4BD0-88E5-27DAF55CAE5A}" type="slidenum">
              <a:rPr lang="en-US" smtClean="0">
                <a:latin typeface="Arial" charset="0"/>
              </a:rPr>
              <a:pPr/>
              <a:t>7</a:t>
            </a:fld>
            <a:endParaRPr lang="en-US" dirty="0"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endParaRPr lang="en-US" dirty="0" smtClean="0">
              <a:ea typeface="ＭＳ Ｐゴシック" pitchFamily="34" charset="-128"/>
            </a:endParaRPr>
          </a:p>
        </p:txBody>
      </p:sp>
      <p:sp>
        <p:nvSpPr>
          <p:cNvPr id="39940" name="Slide Number Placeholder 3"/>
          <p:cNvSpPr>
            <a:spLocks noGrp="1"/>
          </p:cNvSpPr>
          <p:nvPr>
            <p:ph type="sldNum" sz="quarter" idx="5"/>
          </p:nvPr>
        </p:nvSpPr>
        <p:spPr>
          <a:noFill/>
        </p:spPr>
        <p:txBody>
          <a:bodyPr/>
          <a:lstStyle/>
          <a:p>
            <a:fld id="{DEE43DD6-BAA0-4C97-95B2-5C94B1C8F492}" type="slidenum">
              <a:rPr lang="en-US" smtClean="0">
                <a:latin typeface="Arial" charset="0"/>
              </a:rPr>
              <a:pPr/>
              <a:t>9</a:t>
            </a:fld>
            <a:endParaRPr lang="en-US" dirty="0" smtClean="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p:spPr>
        <p:txBody>
          <a:bodyPr/>
          <a:lstStyle/>
          <a:p>
            <a:endParaRPr lang="en-US" dirty="0" smtClean="0">
              <a:ea typeface="ＭＳ Ｐゴシック" pitchFamily="34" charset="-128"/>
            </a:endParaRPr>
          </a:p>
        </p:txBody>
      </p:sp>
      <p:sp>
        <p:nvSpPr>
          <p:cNvPr id="40964" name="Slide Number Placeholder 3"/>
          <p:cNvSpPr>
            <a:spLocks noGrp="1"/>
          </p:cNvSpPr>
          <p:nvPr>
            <p:ph type="sldNum" sz="quarter" idx="5"/>
          </p:nvPr>
        </p:nvSpPr>
        <p:spPr>
          <a:noFill/>
        </p:spPr>
        <p:txBody>
          <a:bodyPr/>
          <a:lstStyle/>
          <a:p>
            <a:fld id="{20AC0BD2-689F-49EE-81AD-C46337752AF3}" type="slidenum">
              <a:rPr lang="en-US" smtClean="0">
                <a:latin typeface="Arial" charset="0"/>
              </a:rPr>
              <a:pPr/>
              <a:t>11</a:t>
            </a:fld>
            <a:endParaRPr lang="en-US" dirty="0"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p:spPr>
        <p:txBody>
          <a:bodyPr/>
          <a:lstStyle/>
          <a:p>
            <a:endParaRPr lang="en-US" dirty="0" smtClean="0">
              <a:ea typeface="ＭＳ Ｐゴシック" pitchFamily="34" charset="-128"/>
            </a:endParaRPr>
          </a:p>
        </p:txBody>
      </p:sp>
      <p:sp>
        <p:nvSpPr>
          <p:cNvPr id="41988" name="Slide Number Placeholder 3"/>
          <p:cNvSpPr>
            <a:spLocks noGrp="1"/>
          </p:cNvSpPr>
          <p:nvPr>
            <p:ph type="sldNum" sz="quarter" idx="5"/>
          </p:nvPr>
        </p:nvSpPr>
        <p:spPr>
          <a:noFill/>
        </p:spPr>
        <p:txBody>
          <a:bodyPr/>
          <a:lstStyle/>
          <a:p>
            <a:fld id="{4F830664-4E0B-424D-AEFC-B9C4CEAB4FB8}" type="slidenum">
              <a:rPr lang="en-US" smtClean="0">
                <a:latin typeface="Arial" charset="0"/>
              </a:rPr>
              <a:pPr/>
              <a:t>12</a:t>
            </a:fld>
            <a:endParaRPr lang="en-US" dirty="0"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 Id="rId4" Type="http://schemas.openxmlformats.org/officeDocument/2006/relationships/image" Target="../media/image4.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07704" y="2130425"/>
            <a:ext cx="6550496"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atin typeface="Arial" charset="0"/>
                <a:ea typeface="+mn-ea"/>
                <a:cs typeface="+mn-cs"/>
              </a:defRPr>
            </a:lvl1pPr>
          </a:lstStyle>
          <a:p>
            <a:pPr>
              <a:defRPr/>
            </a:pPr>
            <a:endParaRPr lang="en-GB" dirty="0"/>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atin typeface="Arial" charset="0"/>
                <a:ea typeface="+mn-ea"/>
                <a:cs typeface="+mn-cs"/>
              </a:defRPr>
            </a:lvl1pPr>
          </a:lstStyle>
          <a:p>
            <a:pPr>
              <a:defRPr/>
            </a:pPr>
            <a:endParaRPr lang="en-GB" dirty="0"/>
          </a:p>
        </p:txBody>
      </p:sp>
      <p:sp>
        <p:nvSpPr>
          <p:cNvPr id="6" name="Slide Number Placeholder 5"/>
          <p:cNvSpPr>
            <a:spLocks noGrp="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defRPr>
            </a:lvl1pPr>
          </a:lstStyle>
          <a:p>
            <a:pPr>
              <a:defRPr/>
            </a:pPr>
            <a:fld id="{EE2AC5EE-FBE2-45DC-93CE-E9E6E47F3DCE}" type="slidenum">
              <a:rPr lang="en-GB"/>
              <a:pPr>
                <a:defRPr/>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atin typeface="Arial" charset="0"/>
                <a:ea typeface="+mn-ea"/>
                <a:cs typeface="+mn-cs"/>
              </a:defRPr>
            </a:lvl1pPr>
          </a:lstStyle>
          <a:p>
            <a:pPr>
              <a:defRPr/>
            </a:pPr>
            <a:endParaRPr lang="en-GB" dirty="0"/>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atin typeface="Arial" charset="0"/>
                <a:ea typeface="+mn-ea"/>
                <a:cs typeface="+mn-cs"/>
              </a:defRPr>
            </a:lvl1pPr>
          </a:lstStyle>
          <a:p>
            <a:pPr>
              <a:defRPr/>
            </a:pPr>
            <a:endParaRPr lang="en-GB" dirty="0"/>
          </a:p>
        </p:txBody>
      </p:sp>
      <p:sp>
        <p:nvSpPr>
          <p:cNvPr id="6" name="Slide Number Placeholder 5"/>
          <p:cNvSpPr>
            <a:spLocks noGrp="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defRPr>
            </a:lvl1pPr>
          </a:lstStyle>
          <a:p>
            <a:pPr>
              <a:defRPr/>
            </a:pPr>
            <a:fld id="{2AB36A44-33B0-4C31-B2AB-F3ABB1FBBDE1}" type="slidenum">
              <a:rPr lang="en-GB"/>
              <a:pPr>
                <a:defRPr/>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atin typeface="Arial" charset="0"/>
                <a:ea typeface="+mn-ea"/>
                <a:cs typeface="+mn-cs"/>
              </a:defRPr>
            </a:lvl1pPr>
          </a:lstStyle>
          <a:p>
            <a:pPr>
              <a:defRPr/>
            </a:pPr>
            <a:endParaRPr lang="en-GB" dirty="0"/>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atin typeface="Arial" charset="0"/>
                <a:ea typeface="+mn-ea"/>
                <a:cs typeface="+mn-cs"/>
              </a:defRPr>
            </a:lvl1pPr>
          </a:lstStyle>
          <a:p>
            <a:pPr>
              <a:defRPr/>
            </a:pPr>
            <a:endParaRPr lang="en-GB" dirty="0"/>
          </a:p>
        </p:txBody>
      </p:sp>
      <p:sp>
        <p:nvSpPr>
          <p:cNvPr id="6" name="Slide Number Placeholder 5"/>
          <p:cNvSpPr>
            <a:spLocks noGrp="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defRPr>
            </a:lvl1pPr>
          </a:lstStyle>
          <a:p>
            <a:pPr>
              <a:defRPr/>
            </a:pPr>
            <a:fld id="{DD625F0E-83B1-49A2-A492-9BF2C462D245}" type="slidenum">
              <a:rPr lang="en-GB"/>
              <a:pPr>
                <a:defRPr/>
              </a:pPr>
              <a:t>‹#›</a:t>
            </a:fld>
            <a:endParaRPr lang="en-GB"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Picture Bar.jpg"/>
          <p:cNvPicPr>
            <a:picLocks noChangeAspect="1"/>
          </p:cNvPicPr>
          <p:nvPr userDrawn="1"/>
        </p:nvPicPr>
        <p:blipFill>
          <a:blip r:embed="rId2" cstate="print"/>
          <a:srcRect/>
          <a:stretch>
            <a:fillRect/>
          </a:stretch>
        </p:blipFill>
        <p:spPr bwMode="auto">
          <a:xfrm>
            <a:off x="0" y="0"/>
            <a:ext cx="9144000" cy="1303338"/>
          </a:xfrm>
          <a:prstGeom prst="rect">
            <a:avLst/>
          </a:prstGeom>
          <a:noFill/>
          <a:ln w="9525">
            <a:noFill/>
            <a:miter lim="800000"/>
            <a:headEnd/>
            <a:tailEnd/>
          </a:ln>
        </p:spPr>
      </p:pic>
      <p:grpSp>
        <p:nvGrpSpPr>
          <p:cNvPr id="5" name="Group 7"/>
          <p:cNvGrpSpPr>
            <a:grpSpLocks/>
          </p:cNvGrpSpPr>
          <p:nvPr userDrawn="1"/>
        </p:nvGrpSpPr>
        <p:grpSpPr bwMode="auto">
          <a:xfrm>
            <a:off x="2098675" y="5843588"/>
            <a:ext cx="4945063" cy="825500"/>
            <a:chOff x="2051720" y="5733256"/>
            <a:chExt cx="5284787" cy="882650"/>
          </a:xfrm>
        </p:grpSpPr>
        <p:pic>
          <p:nvPicPr>
            <p:cNvPr id="6" name="Picture 21" descr="ETI with Text (No IiP)"/>
            <p:cNvPicPr>
              <a:picLocks noChangeAspect="1" noChangeArrowheads="1"/>
            </p:cNvPicPr>
            <p:nvPr userDrawn="1"/>
          </p:nvPicPr>
          <p:blipFill>
            <a:blip r:embed="rId3" cstate="print"/>
            <a:srcRect/>
            <a:stretch>
              <a:fillRect/>
            </a:stretch>
          </p:blipFill>
          <p:spPr bwMode="auto">
            <a:xfrm>
              <a:off x="2051720" y="5733256"/>
              <a:ext cx="4408488" cy="882650"/>
            </a:xfrm>
            <a:prstGeom prst="rect">
              <a:avLst/>
            </a:prstGeom>
            <a:noFill/>
            <a:ln w="9525">
              <a:noFill/>
              <a:miter lim="800000"/>
              <a:headEnd/>
              <a:tailEnd/>
            </a:ln>
          </p:spPr>
        </p:pic>
        <p:pic>
          <p:nvPicPr>
            <p:cNvPr id="7" name="Picture 9" descr="C:\Users\2328403\CSEUK Primary (r) Mono (300).jpg"/>
            <p:cNvPicPr>
              <a:picLocks noChangeAspect="1" noChangeArrowheads="1"/>
            </p:cNvPicPr>
            <p:nvPr userDrawn="1"/>
          </p:nvPicPr>
          <p:blipFill>
            <a:blip r:embed="rId4" cstate="print"/>
            <a:srcRect/>
            <a:stretch>
              <a:fillRect/>
            </a:stretch>
          </p:blipFill>
          <p:spPr bwMode="auto">
            <a:xfrm>
              <a:off x="6660232" y="5805264"/>
              <a:ext cx="676275" cy="800100"/>
            </a:xfrm>
            <a:prstGeom prst="rect">
              <a:avLst/>
            </a:prstGeom>
            <a:noFill/>
            <a:ln w="9525">
              <a:noFill/>
              <a:miter lim="800000"/>
              <a:headEnd/>
              <a:tailEnd/>
            </a:ln>
          </p:spPr>
        </p:pic>
      </p:grpSp>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C3289C04-6FF1-41C7-85B7-65D24F5A9189}" type="datetimeFigureOut">
              <a:rPr lang="en-GB"/>
              <a:pPr>
                <a:defRPr/>
              </a:pPr>
              <a:t>08/10/2015</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50E7277C-1D7C-4FC3-9358-F2ED8520BE80}" type="slidenum">
              <a:rPr lang="en-GB"/>
              <a:pPr>
                <a:defRPr/>
              </a:pPr>
              <a:t>‹#›</a:t>
            </a:fld>
            <a:endParaRPr lang="en-GB"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6A379F1-821E-47E2-9CA6-B0C12D2068E4}" type="datetimeFigureOut">
              <a:rPr lang="en-GB"/>
              <a:pPr>
                <a:defRPr/>
              </a:pPr>
              <a:t>08/10/2015</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5FF3145C-6B23-4750-8E5E-70762183122C}" type="slidenum">
              <a:rPr lang="en-GB"/>
              <a:pPr>
                <a:defRPr/>
              </a:pPr>
              <a:t>‹#›</a:t>
            </a:fld>
            <a:endParaRPr lang="en-GB"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53255725-5358-4D5D-B233-31EFD39CFB96}" type="datetimeFigureOut">
              <a:rPr lang="en-GB"/>
              <a:pPr>
                <a:defRPr/>
              </a:pPr>
              <a:t>08/10/2015</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77530D7B-23C1-4846-98F0-51C8317E8172}" type="slidenum">
              <a:rPr lang="en-GB"/>
              <a:pPr>
                <a:defRPr/>
              </a:pPr>
              <a:t>‹#›</a:t>
            </a:fld>
            <a:endParaRPr lang="en-GB"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92DC2011-F4D4-4F6E-A4AC-C0E2E4DFA53D}" type="datetimeFigureOut">
              <a:rPr lang="en-GB"/>
              <a:pPr>
                <a:defRPr/>
              </a:pPr>
              <a:t>08/10/2015</a:t>
            </a:fld>
            <a:endParaRPr lang="en-GB" dirty="0"/>
          </a:p>
        </p:txBody>
      </p:sp>
      <p:sp>
        <p:nvSpPr>
          <p:cNvPr id="8" name="Footer Placeholder 4"/>
          <p:cNvSpPr>
            <a:spLocks noGrp="1"/>
          </p:cNvSpPr>
          <p:nvPr>
            <p:ph type="ftr" sz="quarter" idx="11"/>
          </p:nvPr>
        </p:nvSpPr>
        <p:spPr/>
        <p:txBody>
          <a:bodyPr/>
          <a:lstStyle>
            <a:lvl1pPr>
              <a:defRPr/>
            </a:lvl1pPr>
          </a:lstStyle>
          <a:p>
            <a:pPr>
              <a:defRPr/>
            </a:pPr>
            <a:endParaRPr lang="en-GB" dirty="0"/>
          </a:p>
        </p:txBody>
      </p:sp>
      <p:sp>
        <p:nvSpPr>
          <p:cNvPr id="9" name="Slide Number Placeholder 5"/>
          <p:cNvSpPr>
            <a:spLocks noGrp="1"/>
          </p:cNvSpPr>
          <p:nvPr>
            <p:ph type="sldNum" sz="quarter" idx="12"/>
          </p:nvPr>
        </p:nvSpPr>
        <p:spPr/>
        <p:txBody>
          <a:bodyPr/>
          <a:lstStyle>
            <a:lvl1pPr>
              <a:defRPr/>
            </a:lvl1pPr>
          </a:lstStyle>
          <a:p>
            <a:pPr>
              <a:defRPr/>
            </a:pPr>
            <a:fld id="{65143809-660B-41ED-9108-20E49BDE7092}" type="slidenum">
              <a:rPr lang="en-GB"/>
              <a:pPr>
                <a:defRPr/>
              </a:pPr>
              <a:t>‹#›</a:t>
            </a:fld>
            <a:endParaRPr lang="en-GB"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830E4BD4-1B67-4D00-A9ED-0EB0D05F57D0}" type="datetimeFigureOut">
              <a:rPr lang="en-GB"/>
              <a:pPr>
                <a:defRPr/>
              </a:pPr>
              <a:t>08/10/2015</a:t>
            </a:fld>
            <a:endParaRPr lang="en-GB" dirty="0"/>
          </a:p>
        </p:txBody>
      </p:sp>
      <p:sp>
        <p:nvSpPr>
          <p:cNvPr id="4" name="Footer Placeholder 4"/>
          <p:cNvSpPr>
            <a:spLocks noGrp="1"/>
          </p:cNvSpPr>
          <p:nvPr>
            <p:ph type="ftr" sz="quarter" idx="11"/>
          </p:nvPr>
        </p:nvSpPr>
        <p:spPr/>
        <p:txBody>
          <a:bodyPr/>
          <a:lstStyle>
            <a:lvl1pPr>
              <a:defRPr/>
            </a:lvl1pPr>
          </a:lstStyle>
          <a:p>
            <a:pPr>
              <a:defRPr/>
            </a:pPr>
            <a:endParaRPr lang="en-GB" dirty="0"/>
          </a:p>
        </p:txBody>
      </p:sp>
      <p:sp>
        <p:nvSpPr>
          <p:cNvPr id="5" name="Slide Number Placeholder 5"/>
          <p:cNvSpPr>
            <a:spLocks noGrp="1"/>
          </p:cNvSpPr>
          <p:nvPr>
            <p:ph type="sldNum" sz="quarter" idx="12"/>
          </p:nvPr>
        </p:nvSpPr>
        <p:spPr/>
        <p:txBody>
          <a:bodyPr/>
          <a:lstStyle>
            <a:lvl1pPr>
              <a:defRPr/>
            </a:lvl1pPr>
          </a:lstStyle>
          <a:p>
            <a:pPr>
              <a:defRPr/>
            </a:pPr>
            <a:fld id="{1F4F3802-F9B2-458E-8696-E28908E68E8B}" type="slidenum">
              <a:rPr lang="en-GB"/>
              <a:pPr>
                <a:defRPr/>
              </a:pPr>
              <a:t>‹#›</a:t>
            </a:fld>
            <a:endParaRPr lang="en-GB"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DDA6636-3CCC-43A0-88B7-4409017E1F42}" type="datetimeFigureOut">
              <a:rPr lang="en-GB"/>
              <a:pPr>
                <a:defRPr/>
              </a:pPr>
              <a:t>08/10/2015</a:t>
            </a:fld>
            <a:endParaRPr lang="en-GB" dirty="0"/>
          </a:p>
        </p:txBody>
      </p:sp>
      <p:sp>
        <p:nvSpPr>
          <p:cNvPr id="3" name="Footer Placeholder 4"/>
          <p:cNvSpPr>
            <a:spLocks noGrp="1"/>
          </p:cNvSpPr>
          <p:nvPr>
            <p:ph type="ftr" sz="quarter" idx="11"/>
          </p:nvPr>
        </p:nvSpPr>
        <p:spPr/>
        <p:txBody>
          <a:bodyPr/>
          <a:lstStyle>
            <a:lvl1pPr>
              <a:defRPr/>
            </a:lvl1pPr>
          </a:lstStyle>
          <a:p>
            <a:pPr>
              <a:defRPr/>
            </a:pPr>
            <a:endParaRPr lang="en-GB" dirty="0"/>
          </a:p>
        </p:txBody>
      </p:sp>
      <p:sp>
        <p:nvSpPr>
          <p:cNvPr id="4" name="Slide Number Placeholder 5"/>
          <p:cNvSpPr>
            <a:spLocks noGrp="1"/>
          </p:cNvSpPr>
          <p:nvPr>
            <p:ph type="sldNum" sz="quarter" idx="12"/>
          </p:nvPr>
        </p:nvSpPr>
        <p:spPr/>
        <p:txBody>
          <a:bodyPr/>
          <a:lstStyle>
            <a:lvl1pPr>
              <a:defRPr/>
            </a:lvl1pPr>
          </a:lstStyle>
          <a:p>
            <a:pPr>
              <a:defRPr/>
            </a:pPr>
            <a:fld id="{42E91FCC-A567-4A6B-B05E-9CB3221DCCBE}" type="slidenum">
              <a:rPr lang="en-GB"/>
              <a:pPr>
                <a:defRPr/>
              </a:pPr>
              <a:t>‹#›</a:t>
            </a:fld>
            <a:endParaRPr lang="en-GB"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49D0C04-E2DE-4763-A696-A4DD6CDD7585}" type="datetimeFigureOut">
              <a:rPr lang="en-GB"/>
              <a:pPr>
                <a:defRPr/>
              </a:pPr>
              <a:t>08/10/2015</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C59EC535-8D54-4CAE-8786-4A46B4526871}" type="slidenum">
              <a:rPr lang="en-GB"/>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atin typeface="Arial" charset="0"/>
                <a:ea typeface="+mn-ea"/>
                <a:cs typeface="+mn-cs"/>
              </a:defRPr>
            </a:lvl1pPr>
          </a:lstStyle>
          <a:p>
            <a:pPr>
              <a:defRPr/>
            </a:pPr>
            <a:endParaRPr lang="en-GB" dirty="0"/>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atin typeface="Arial" charset="0"/>
                <a:ea typeface="+mn-ea"/>
                <a:cs typeface="+mn-cs"/>
              </a:defRPr>
            </a:lvl1pPr>
          </a:lstStyle>
          <a:p>
            <a:pPr>
              <a:defRPr/>
            </a:pPr>
            <a:endParaRPr lang="en-GB" dirty="0"/>
          </a:p>
        </p:txBody>
      </p:sp>
      <p:sp>
        <p:nvSpPr>
          <p:cNvPr id="6" name="Slide Number Placeholder 5"/>
          <p:cNvSpPr>
            <a:spLocks noGrp="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defRPr>
            </a:lvl1pPr>
          </a:lstStyle>
          <a:p>
            <a:pPr>
              <a:defRPr/>
            </a:pPr>
            <a:fld id="{13F0F1FA-FFF6-43CF-A619-D2082C52479B}" type="slidenum">
              <a:rPr lang="en-GB"/>
              <a:pPr>
                <a:defRPr/>
              </a:pPr>
              <a:t>‹#›</a:t>
            </a:fld>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206C5A8-32FA-4F07-BD5F-14B7060008CA}" type="datetimeFigureOut">
              <a:rPr lang="en-GB"/>
              <a:pPr>
                <a:defRPr/>
              </a:pPr>
              <a:t>08/10/2015</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0FCD4C62-D390-4BDB-B960-9DF538343746}" type="slidenum">
              <a:rPr lang="en-GB"/>
              <a:pPr>
                <a:defRPr/>
              </a:pPr>
              <a:t>‹#›</a:t>
            </a:fld>
            <a:endParaRPr lang="en-GB"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81CD874E-0555-455E-A971-6F72D338408E}" type="datetimeFigureOut">
              <a:rPr lang="en-GB"/>
              <a:pPr>
                <a:defRPr/>
              </a:pPr>
              <a:t>08/10/2015</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27CD9700-5292-4C62-AE9F-6F11F9CD191C}" type="slidenum">
              <a:rPr lang="en-GB"/>
              <a:pPr>
                <a:defRPr/>
              </a:pPr>
              <a:t>‹#›</a:t>
            </a:fld>
            <a:endParaRPr lang="en-GB"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D40032EF-AB51-49FB-9248-B72D04DCB378}" type="datetimeFigureOut">
              <a:rPr lang="en-GB"/>
              <a:pPr>
                <a:defRPr/>
              </a:pPr>
              <a:t>08/10/2015</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0F7E9A65-4B9A-488D-BA53-7AEB9DC0A8B4}" type="slidenum">
              <a:rPr lang="en-GB"/>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atin typeface="Arial" charset="0"/>
                <a:ea typeface="+mn-ea"/>
                <a:cs typeface="+mn-cs"/>
              </a:defRPr>
            </a:lvl1pPr>
          </a:lstStyle>
          <a:p>
            <a:pPr>
              <a:defRPr/>
            </a:pPr>
            <a:endParaRPr lang="en-GB" dirty="0"/>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atin typeface="Arial" charset="0"/>
                <a:ea typeface="+mn-ea"/>
                <a:cs typeface="+mn-cs"/>
              </a:defRPr>
            </a:lvl1pPr>
          </a:lstStyle>
          <a:p>
            <a:pPr>
              <a:defRPr/>
            </a:pPr>
            <a:endParaRPr lang="en-GB" dirty="0"/>
          </a:p>
        </p:txBody>
      </p:sp>
      <p:sp>
        <p:nvSpPr>
          <p:cNvPr id="6" name="Slide Number Placeholder 5"/>
          <p:cNvSpPr>
            <a:spLocks noGrp="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defRPr>
            </a:lvl1pPr>
          </a:lstStyle>
          <a:p>
            <a:pPr>
              <a:defRPr/>
            </a:pPr>
            <a:fld id="{43ACC4B6-8993-41CE-8B59-026D44463B93}" type="slidenum">
              <a:rPr lang="en-GB"/>
              <a:pPr>
                <a:defRPr/>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atin typeface="Arial" charset="0"/>
                <a:ea typeface="+mn-ea"/>
                <a:cs typeface="+mn-cs"/>
              </a:defRPr>
            </a:lvl1pPr>
          </a:lstStyle>
          <a:p>
            <a:pPr>
              <a:defRPr/>
            </a:pPr>
            <a:endParaRPr lang="en-GB" dirty="0"/>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atin typeface="Arial" charset="0"/>
                <a:ea typeface="+mn-ea"/>
                <a:cs typeface="+mn-cs"/>
              </a:defRPr>
            </a:lvl1pPr>
          </a:lstStyle>
          <a:p>
            <a:pPr>
              <a:defRPr/>
            </a:pPr>
            <a:endParaRPr lang="en-GB" dirty="0"/>
          </a:p>
        </p:txBody>
      </p:sp>
      <p:sp>
        <p:nvSpPr>
          <p:cNvPr id="7" name="Slide Number Placeholder 6"/>
          <p:cNvSpPr>
            <a:spLocks noGrp="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defRPr>
            </a:lvl1pPr>
          </a:lstStyle>
          <a:p>
            <a:pPr>
              <a:defRPr/>
            </a:pPr>
            <a:fld id="{67D79FD2-0AAF-4946-9A26-9213350CF22D}" type="slidenum">
              <a:rPr lang="en-GB"/>
              <a:pPr>
                <a:defRPr/>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a:xfrm>
            <a:off x="457200" y="6245225"/>
            <a:ext cx="2133600" cy="476250"/>
          </a:xfrm>
          <a:prstGeom prst="rect">
            <a:avLst/>
          </a:prstGeom>
        </p:spPr>
        <p:txBody>
          <a:bodyPr/>
          <a:lstStyle>
            <a:lvl1pPr>
              <a:defRPr>
                <a:latin typeface="Arial" charset="0"/>
                <a:ea typeface="+mn-ea"/>
                <a:cs typeface="+mn-cs"/>
              </a:defRPr>
            </a:lvl1pPr>
          </a:lstStyle>
          <a:p>
            <a:pPr>
              <a:defRPr/>
            </a:pPr>
            <a:endParaRPr lang="en-GB" dirty="0"/>
          </a:p>
        </p:txBody>
      </p:sp>
      <p:sp>
        <p:nvSpPr>
          <p:cNvPr id="8" name="Footer Placeholder 7"/>
          <p:cNvSpPr>
            <a:spLocks noGrp="1"/>
          </p:cNvSpPr>
          <p:nvPr>
            <p:ph type="ftr" sz="quarter" idx="11"/>
          </p:nvPr>
        </p:nvSpPr>
        <p:spPr>
          <a:xfrm>
            <a:off x="3124200" y="6245225"/>
            <a:ext cx="2895600" cy="476250"/>
          </a:xfrm>
          <a:prstGeom prst="rect">
            <a:avLst/>
          </a:prstGeom>
        </p:spPr>
        <p:txBody>
          <a:bodyPr/>
          <a:lstStyle>
            <a:lvl1pPr>
              <a:defRPr>
                <a:latin typeface="Arial" charset="0"/>
                <a:ea typeface="+mn-ea"/>
                <a:cs typeface="+mn-cs"/>
              </a:defRPr>
            </a:lvl1pPr>
          </a:lstStyle>
          <a:p>
            <a:pPr>
              <a:defRPr/>
            </a:pPr>
            <a:endParaRPr lang="en-GB" dirty="0"/>
          </a:p>
        </p:txBody>
      </p:sp>
      <p:sp>
        <p:nvSpPr>
          <p:cNvPr id="9" name="Slide Number Placeholder 8"/>
          <p:cNvSpPr>
            <a:spLocks noGrp="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defRPr>
            </a:lvl1pPr>
          </a:lstStyle>
          <a:p>
            <a:pPr>
              <a:defRPr/>
            </a:pPr>
            <a:fld id="{EDAD1A4D-754C-420A-92FA-E76167335F48}" type="slidenum">
              <a:rPr lang="en-GB"/>
              <a:pPr>
                <a:defRPr/>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a:xfrm>
            <a:off x="457200" y="6245225"/>
            <a:ext cx="2133600" cy="476250"/>
          </a:xfrm>
          <a:prstGeom prst="rect">
            <a:avLst/>
          </a:prstGeom>
        </p:spPr>
        <p:txBody>
          <a:bodyPr/>
          <a:lstStyle>
            <a:lvl1pPr>
              <a:defRPr>
                <a:latin typeface="Arial" charset="0"/>
                <a:ea typeface="+mn-ea"/>
                <a:cs typeface="+mn-cs"/>
              </a:defRPr>
            </a:lvl1pPr>
          </a:lstStyle>
          <a:p>
            <a:pPr>
              <a:defRPr/>
            </a:pPr>
            <a:endParaRPr lang="en-GB" dirty="0"/>
          </a:p>
        </p:txBody>
      </p:sp>
      <p:sp>
        <p:nvSpPr>
          <p:cNvPr id="4" name="Footer Placeholder 3"/>
          <p:cNvSpPr>
            <a:spLocks noGrp="1"/>
          </p:cNvSpPr>
          <p:nvPr>
            <p:ph type="ftr" sz="quarter" idx="11"/>
          </p:nvPr>
        </p:nvSpPr>
        <p:spPr>
          <a:xfrm>
            <a:off x="3124200" y="6245225"/>
            <a:ext cx="2895600" cy="476250"/>
          </a:xfrm>
          <a:prstGeom prst="rect">
            <a:avLst/>
          </a:prstGeom>
        </p:spPr>
        <p:txBody>
          <a:bodyPr/>
          <a:lstStyle>
            <a:lvl1pPr>
              <a:defRPr>
                <a:latin typeface="Arial" charset="0"/>
                <a:ea typeface="+mn-ea"/>
                <a:cs typeface="+mn-cs"/>
              </a:defRPr>
            </a:lvl1pPr>
          </a:lstStyle>
          <a:p>
            <a:pPr>
              <a:defRPr/>
            </a:pPr>
            <a:endParaRPr lang="en-GB" dirty="0"/>
          </a:p>
        </p:txBody>
      </p:sp>
      <p:sp>
        <p:nvSpPr>
          <p:cNvPr id="5" name="Slide Number Placeholder 4"/>
          <p:cNvSpPr>
            <a:spLocks noGrp="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defRPr>
            </a:lvl1pPr>
          </a:lstStyle>
          <a:p>
            <a:pPr>
              <a:defRPr/>
            </a:pPr>
            <a:fld id="{7F4AAE68-FD03-4E13-BC13-EBF829BC13BF}" type="slidenum">
              <a:rPr lang="en-GB"/>
              <a:pPr>
                <a:defRPr/>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245225"/>
            <a:ext cx="2133600" cy="476250"/>
          </a:xfrm>
          <a:prstGeom prst="rect">
            <a:avLst/>
          </a:prstGeom>
        </p:spPr>
        <p:txBody>
          <a:bodyPr/>
          <a:lstStyle>
            <a:lvl1pPr>
              <a:defRPr>
                <a:latin typeface="Arial" charset="0"/>
                <a:ea typeface="+mn-ea"/>
                <a:cs typeface="+mn-cs"/>
              </a:defRPr>
            </a:lvl1pPr>
          </a:lstStyle>
          <a:p>
            <a:pPr>
              <a:defRPr/>
            </a:pPr>
            <a:endParaRPr lang="en-GB" dirty="0"/>
          </a:p>
        </p:txBody>
      </p:sp>
      <p:sp>
        <p:nvSpPr>
          <p:cNvPr id="3" name="Footer Placeholder 2"/>
          <p:cNvSpPr>
            <a:spLocks noGrp="1"/>
          </p:cNvSpPr>
          <p:nvPr>
            <p:ph type="ftr" sz="quarter" idx="11"/>
          </p:nvPr>
        </p:nvSpPr>
        <p:spPr>
          <a:xfrm>
            <a:off x="3124200" y="6245225"/>
            <a:ext cx="2895600" cy="476250"/>
          </a:xfrm>
          <a:prstGeom prst="rect">
            <a:avLst/>
          </a:prstGeom>
        </p:spPr>
        <p:txBody>
          <a:bodyPr/>
          <a:lstStyle>
            <a:lvl1pPr>
              <a:defRPr>
                <a:latin typeface="Arial" charset="0"/>
                <a:ea typeface="+mn-ea"/>
                <a:cs typeface="+mn-cs"/>
              </a:defRPr>
            </a:lvl1pPr>
          </a:lstStyle>
          <a:p>
            <a:pPr>
              <a:defRPr/>
            </a:pPr>
            <a:endParaRPr lang="en-GB" dirty="0"/>
          </a:p>
        </p:txBody>
      </p:sp>
      <p:sp>
        <p:nvSpPr>
          <p:cNvPr id="4" name="Slide Number Placeholder 3"/>
          <p:cNvSpPr>
            <a:spLocks noGrp="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defRPr>
            </a:lvl1pPr>
          </a:lstStyle>
          <a:p>
            <a:pPr>
              <a:defRPr/>
            </a:pPr>
            <a:fld id="{B571CD7B-97CB-460D-A117-C5DEA169FD0F}" type="slidenum">
              <a:rPr lang="en-GB"/>
              <a:pPr>
                <a:defRPr/>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atin typeface="Arial" charset="0"/>
                <a:ea typeface="+mn-ea"/>
                <a:cs typeface="+mn-cs"/>
              </a:defRPr>
            </a:lvl1pPr>
          </a:lstStyle>
          <a:p>
            <a:pPr>
              <a:defRPr/>
            </a:pPr>
            <a:endParaRPr lang="en-GB" dirty="0"/>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atin typeface="Arial" charset="0"/>
                <a:ea typeface="+mn-ea"/>
                <a:cs typeface="+mn-cs"/>
              </a:defRPr>
            </a:lvl1pPr>
          </a:lstStyle>
          <a:p>
            <a:pPr>
              <a:defRPr/>
            </a:pPr>
            <a:endParaRPr lang="en-GB" dirty="0"/>
          </a:p>
        </p:txBody>
      </p:sp>
      <p:sp>
        <p:nvSpPr>
          <p:cNvPr id="7" name="Slide Number Placeholder 6"/>
          <p:cNvSpPr>
            <a:spLocks noGrp="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defRPr>
            </a:lvl1pPr>
          </a:lstStyle>
          <a:p>
            <a:pPr>
              <a:defRPr/>
            </a:pPr>
            <a:fld id="{89B756D7-DF46-4AD1-9F53-B68DA5874828}" type="slidenum">
              <a:rPr lang="en-GB"/>
              <a:pPr>
                <a:defRPr/>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atin typeface="Arial" charset="0"/>
                <a:ea typeface="+mn-ea"/>
                <a:cs typeface="+mn-cs"/>
              </a:defRPr>
            </a:lvl1pPr>
          </a:lstStyle>
          <a:p>
            <a:pPr>
              <a:defRPr/>
            </a:pPr>
            <a:endParaRPr lang="en-GB" dirty="0"/>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atin typeface="Arial" charset="0"/>
                <a:ea typeface="+mn-ea"/>
                <a:cs typeface="+mn-cs"/>
              </a:defRPr>
            </a:lvl1pPr>
          </a:lstStyle>
          <a:p>
            <a:pPr>
              <a:defRPr/>
            </a:pPr>
            <a:endParaRPr lang="en-GB" dirty="0"/>
          </a:p>
        </p:txBody>
      </p:sp>
      <p:sp>
        <p:nvSpPr>
          <p:cNvPr id="7" name="Slide Number Placeholder 6"/>
          <p:cNvSpPr>
            <a:spLocks noGrp="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defRPr>
            </a:lvl1pPr>
          </a:lstStyle>
          <a:p>
            <a:pPr>
              <a:defRPr/>
            </a:pPr>
            <a:fld id="{26D26B93-5902-4419-9083-E87F1FBF2093}" type="slidenum">
              <a:rPr lang="en-GB"/>
              <a:pPr>
                <a:defRPr/>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692275" y="274638"/>
            <a:ext cx="6994525"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1692275" y="1600200"/>
            <a:ext cx="6994525"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pic>
        <p:nvPicPr>
          <p:cNvPr id="1028" name="Picture 4" descr="PP Vertical.jpg"/>
          <p:cNvPicPr>
            <a:picLocks noChangeAspect="1"/>
          </p:cNvPicPr>
          <p:nvPr userDrawn="1"/>
        </p:nvPicPr>
        <p:blipFill>
          <a:blip r:embed="rId13" cstate="print"/>
          <a:srcRect/>
          <a:stretch>
            <a:fillRect/>
          </a:stretch>
        </p:blipFill>
        <p:spPr bwMode="auto">
          <a:xfrm>
            <a:off x="0" y="0"/>
            <a:ext cx="1601788"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566" r:id="rId1"/>
    <p:sldLayoutId id="2147484567" r:id="rId2"/>
    <p:sldLayoutId id="2147484568" r:id="rId3"/>
    <p:sldLayoutId id="2147484569" r:id="rId4"/>
    <p:sldLayoutId id="2147484570" r:id="rId5"/>
    <p:sldLayoutId id="2147484571" r:id="rId6"/>
    <p:sldLayoutId id="2147484572" r:id="rId7"/>
    <p:sldLayoutId id="2147484573" r:id="rId8"/>
    <p:sldLayoutId id="2147484574" r:id="rId9"/>
    <p:sldLayoutId id="2147484575" r:id="rId10"/>
    <p:sldLayoutId id="2147484576" r:id="rId11"/>
  </p:sldLayoutIdLst>
  <p:txStyles>
    <p:titleStyle>
      <a:lvl1pPr algn="ctr" rtl="0" eaLnBrk="0" fontAlgn="base" hangingPunct="0">
        <a:spcBef>
          <a:spcPct val="0"/>
        </a:spcBef>
        <a:spcAft>
          <a:spcPct val="0"/>
        </a:spcAft>
        <a:defRPr sz="4400">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2051" name="Text Placeholder 2"/>
          <p:cNvSpPr>
            <a:spLocks noGrp="1"/>
          </p:cNvSpPr>
          <p:nvPr>
            <p:ph type="body" idx="1"/>
          </p:nvPr>
        </p:nvSpPr>
        <p:spPr bwMode="auto">
          <a:xfrm>
            <a:off x="457200" y="1600200"/>
            <a:ext cx="8229600" cy="4565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Arial" pitchFamily="34" charset="0"/>
              </a:defRPr>
            </a:lvl1pPr>
          </a:lstStyle>
          <a:p>
            <a:pPr>
              <a:defRPr/>
            </a:pPr>
            <a:fld id="{1D7B0E41-E394-4476-B9F5-726D7D13D4DB}" type="datetimeFigureOut">
              <a:rPr lang="en-GB"/>
              <a:pPr>
                <a:defRPr/>
              </a:pPr>
              <a:t>08/10/2015</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ea typeface="+mn-ea"/>
                <a:cs typeface="+mn-cs"/>
              </a:defRPr>
            </a:lvl1pPr>
          </a:lstStyle>
          <a:p>
            <a:pPr>
              <a:defRPr/>
            </a:pPr>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Arial" pitchFamily="34" charset="0"/>
              </a:defRPr>
            </a:lvl1pPr>
          </a:lstStyle>
          <a:p>
            <a:pPr>
              <a:defRPr/>
            </a:pPr>
            <a:fld id="{0E598D07-8498-4096-9B8E-7B54B1AC86D2}"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4577" r:id="rId1"/>
    <p:sldLayoutId id="2147484556" r:id="rId2"/>
    <p:sldLayoutId id="2147484557" r:id="rId3"/>
    <p:sldLayoutId id="2147484558" r:id="rId4"/>
    <p:sldLayoutId id="2147484559" r:id="rId5"/>
    <p:sldLayoutId id="2147484560" r:id="rId6"/>
    <p:sldLayoutId id="2147484561" r:id="rId7"/>
    <p:sldLayoutId id="2147484562" r:id="rId8"/>
    <p:sldLayoutId id="2147484563" r:id="rId9"/>
    <p:sldLayoutId id="2147484564" r:id="rId10"/>
    <p:sldLayoutId id="2147484565" r:id="rId11"/>
  </p:sldLayoutIdLst>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3"/>
          <p:cNvSpPr>
            <a:spLocks noGrp="1"/>
          </p:cNvSpPr>
          <p:nvPr>
            <p:ph type="ctrTitle"/>
          </p:nvPr>
        </p:nvSpPr>
        <p:spPr>
          <a:solidFill>
            <a:srgbClr val="A0FEFC"/>
          </a:solidFill>
        </p:spPr>
        <p:txBody>
          <a:bodyPr/>
          <a:lstStyle/>
          <a:p>
            <a:pPr algn="l"/>
            <a:r>
              <a:rPr lang="en-GB" dirty="0" smtClean="0">
                <a:ea typeface="ＭＳ Ｐゴシック" pitchFamily="34" charset="-128"/>
              </a:rPr>
              <a:t>     </a:t>
            </a:r>
            <a:r>
              <a:rPr lang="en-GB" b="1" dirty="0" smtClean="0">
                <a:ea typeface="ＭＳ Ｐゴシック" pitchFamily="34" charset="-128"/>
              </a:rPr>
              <a:t>Primary Inspection Models</a:t>
            </a:r>
          </a:p>
        </p:txBody>
      </p:sp>
      <p:sp>
        <p:nvSpPr>
          <p:cNvPr id="15363" name="Subtitle 4"/>
          <p:cNvSpPr>
            <a:spLocks noGrp="1"/>
          </p:cNvSpPr>
          <p:nvPr>
            <p:ph type="subTitle" idx="1"/>
          </p:nvPr>
        </p:nvSpPr>
        <p:spPr>
          <a:solidFill>
            <a:srgbClr val="77FDFA"/>
          </a:solidFill>
        </p:spPr>
        <p:txBody>
          <a:bodyPr/>
          <a:lstStyle/>
          <a:p>
            <a:endParaRPr lang="en-GB" dirty="0" smtClean="0">
              <a:solidFill>
                <a:srgbClr val="00B0F0"/>
              </a:solidFill>
              <a:ea typeface="ＭＳ Ｐゴシック" pitchFamily="34" charset="-128"/>
            </a:endParaRPr>
          </a:p>
          <a:p>
            <a:r>
              <a:rPr lang="en-GB" i="1" dirty="0" smtClean="0">
                <a:solidFill>
                  <a:schemeClr val="tx1"/>
                </a:solidFill>
                <a:ea typeface="ＭＳ Ｐゴシック" pitchFamily="34" charset="-128"/>
              </a:rPr>
              <a:t>14 September 2015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solidFill>
            <a:srgbClr val="A0FEFC"/>
          </a:solidFill>
        </p:spPr>
        <p:txBody>
          <a:bodyPr/>
          <a:lstStyle/>
          <a:p>
            <a:r>
              <a:rPr lang="en-GB" dirty="0" smtClean="0">
                <a:ea typeface="ＭＳ Ｐゴシック" pitchFamily="34" charset="-128"/>
              </a:rPr>
              <a:t>Foci of the 2-day inspection </a:t>
            </a:r>
          </a:p>
        </p:txBody>
      </p:sp>
      <p:sp>
        <p:nvSpPr>
          <p:cNvPr id="24579" name="Content Placeholder 2"/>
          <p:cNvSpPr>
            <a:spLocks noGrp="1"/>
          </p:cNvSpPr>
          <p:nvPr>
            <p:ph idx="1"/>
          </p:nvPr>
        </p:nvSpPr>
        <p:spPr/>
        <p:txBody>
          <a:bodyPr/>
          <a:lstStyle/>
          <a:p>
            <a:pPr>
              <a:buFontTx/>
              <a:buNone/>
            </a:pPr>
            <a:r>
              <a:rPr lang="en-GB" sz="1800" dirty="0" smtClean="0">
                <a:ea typeface="ＭＳ Ｐゴシック" pitchFamily="34" charset="-128"/>
              </a:rPr>
              <a:t>In order to promote improvement in the interest of all children, the </a:t>
            </a:r>
          </a:p>
          <a:p>
            <a:pPr>
              <a:buFontTx/>
              <a:buNone/>
            </a:pPr>
            <a:r>
              <a:rPr lang="en-GB" sz="1800" dirty="0" smtClean="0">
                <a:ea typeface="ＭＳ Ｐゴシック" pitchFamily="34" charset="-128"/>
              </a:rPr>
              <a:t>purpose and inspection is, through effective linking of internal and</a:t>
            </a:r>
          </a:p>
          <a:p>
            <a:pPr>
              <a:buFontTx/>
              <a:buNone/>
            </a:pPr>
            <a:r>
              <a:rPr lang="en-GB" sz="1800" dirty="0" smtClean="0">
                <a:ea typeface="ＭＳ Ｐゴシック" pitchFamily="34" charset="-128"/>
              </a:rPr>
              <a:t>external approaches, to evaluate the: </a:t>
            </a:r>
          </a:p>
          <a:p>
            <a:pPr>
              <a:buFontTx/>
              <a:buNone/>
            </a:pPr>
            <a:endParaRPr lang="en-GB" sz="1800" dirty="0" smtClean="0">
              <a:ea typeface="ＭＳ Ｐゴシック" pitchFamily="34" charset="-128"/>
            </a:endParaRPr>
          </a:p>
          <a:p>
            <a:r>
              <a:rPr lang="en-GB" sz="1800" b="1" dirty="0" smtClean="0">
                <a:ea typeface="ＭＳ Ｐゴシック" pitchFamily="34" charset="-128"/>
              </a:rPr>
              <a:t>children’s achievements and standards with a particular focus on literacy </a:t>
            </a:r>
            <a:r>
              <a:rPr lang="en-GB" sz="1800" b="1" dirty="0" smtClean="0">
                <a:solidFill>
                  <a:srgbClr val="D020AA"/>
                </a:solidFill>
                <a:ea typeface="ＭＳ Ｐゴシック" pitchFamily="34" charset="-128"/>
              </a:rPr>
              <a:t>or</a:t>
            </a:r>
            <a:r>
              <a:rPr lang="en-GB" sz="1800" b="1" dirty="0" smtClean="0">
                <a:ea typeface="ＭＳ Ｐゴシック" pitchFamily="34" charset="-128"/>
              </a:rPr>
              <a:t> numeracy; including how the school is addressing low attainment and underachievement where applicable;</a:t>
            </a:r>
          </a:p>
          <a:p>
            <a:pPr>
              <a:buFontTx/>
              <a:buNone/>
            </a:pPr>
            <a:r>
              <a:rPr lang="en-GB" sz="1800" b="1" dirty="0" smtClean="0">
                <a:ea typeface="ＭＳ Ｐゴシック" pitchFamily="34" charset="-128"/>
              </a:rPr>
              <a:t> </a:t>
            </a:r>
          </a:p>
          <a:p>
            <a:r>
              <a:rPr lang="en-GB" sz="1800" b="1" dirty="0" smtClean="0">
                <a:ea typeface="ＭＳ Ｐゴシック" pitchFamily="34" charset="-128"/>
              </a:rPr>
              <a:t>quality of provision for learning with a particular focus on literacy </a:t>
            </a:r>
            <a:r>
              <a:rPr lang="en-GB" sz="1800" b="1" dirty="0" smtClean="0">
                <a:solidFill>
                  <a:srgbClr val="D020AA"/>
                </a:solidFill>
                <a:ea typeface="ＭＳ Ｐゴシック" pitchFamily="34" charset="-128"/>
              </a:rPr>
              <a:t>or</a:t>
            </a:r>
            <a:r>
              <a:rPr lang="en-GB" sz="1800" b="1" dirty="0" smtClean="0">
                <a:ea typeface="ＭＳ Ｐゴシック" pitchFamily="34" charset="-128"/>
              </a:rPr>
              <a:t> numeracy [including the nursery unit / learning support centre/ Irish medium unit ]; and</a:t>
            </a:r>
          </a:p>
          <a:p>
            <a:endParaRPr lang="en-GB" sz="1800" b="1" dirty="0" smtClean="0">
              <a:ea typeface="ＭＳ Ｐゴシック" pitchFamily="34" charset="-128"/>
            </a:endParaRPr>
          </a:p>
          <a:p>
            <a:r>
              <a:rPr lang="en-GB" sz="1800" b="1" dirty="0" smtClean="0">
                <a:ea typeface="ＭＳ Ｐゴシック" pitchFamily="34" charset="-128"/>
              </a:rPr>
              <a:t>quality of leadership and management. </a:t>
            </a:r>
          </a:p>
          <a:p>
            <a:pPr>
              <a:buFontTx/>
              <a:buNone/>
            </a:pPr>
            <a:endParaRPr lang="en-US"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solidFill>
            <a:srgbClr val="77FDFA"/>
          </a:solidFill>
        </p:spPr>
        <p:txBody>
          <a:bodyPr/>
          <a:lstStyle/>
          <a:p>
            <a:r>
              <a:rPr lang="en-GB" dirty="0" smtClean="0">
                <a:ea typeface="ＭＳ Ｐゴシック" pitchFamily="34" charset="-128"/>
              </a:rPr>
              <a:t>Two-day inspection</a:t>
            </a:r>
          </a:p>
        </p:txBody>
      </p:sp>
      <p:sp>
        <p:nvSpPr>
          <p:cNvPr id="25603" name="Content Placeholder 2"/>
          <p:cNvSpPr>
            <a:spLocks noGrp="1"/>
          </p:cNvSpPr>
          <p:nvPr>
            <p:ph idx="1"/>
          </p:nvPr>
        </p:nvSpPr>
        <p:spPr>
          <a:xfrm>
            <a:off x="1692275" y="1600200"/>
            <a:ext cx="6994525" cy="4997450"/>
          </a:xfrm>
        </p:spPr>
        <p:txBody>
          <a:bodyPr/>
          <a:lstStyle/>
          <a:p>
            <a:r>
              <a:rPr lang="en-GB" sz="2000" b="1" dirty="0" smtClean="0">
                <a:ea typeface="ＭＳ Ｐゴシック" pitchFamily="34" charset="-128"/>
              </a:rPr>
              <a:t>Particular focus on  Literacy or Numeracy across the curriculum</a:t>
            </a:r>
          </a:p>
          <a:p>
            <a:r>
              <a:rPr lang="en-GB" sz="2000" b="1" dirty="0" smtClean="0">
                <a:ea typeface="ＭＳ Ｐゴシック" pitchFamily="34" charset="-128"/>
              </a:rPr>
              <a:t>Meeting with the Chair / representative of the Board of Governors-SEB </a:t>
            </a:r>
            <a:r>
              <a:rPr lang="en-GB" sz="2000" b="1" dirty="0" smtClean="0">
                <a:solidFill>
                  <a:srgbClr val="D020AA"/>
                </a:solidFill>
                <a:ea typeface="ＭＳ Ｐゴシック" pitchFamily="34" charset="-128"/>
              </a:rPr>
              <a:t>(Day 1)</a:t>
            </a:r>
          </a:p>
          <a:p>
            <a:r>
              <a:rPr lang="en-GB" sz="2000" b="1" dirty="0" smtClean="0">
                <a:ea typeface="ＭＳ Ｐゴシック" pitchFamily="34" charset="-128"/>
              </a:rPr>
              <a:t>Classroom </a:t>
            </a:r>
            <a:r>
              <a:rPr lang="en-GB" sz="2000" b="1" smtClean="0">
                <a:ea typeface="ＭＳ Ｐゴシック" pitchFamily="34" charset="-128"/>
              </a:rPr>
              <a:t>observations </a:t>
            </a:r>
            <a:r>
              <a:rPr lang="en-GB" sz="2000" b="1" smtClean="0">
                <a:solidFill>
                  <a:srgbClr val="D020AA"/>
                </a:solidFill>
                <a:ea typeface="ＭＳ Ｐゴシック" pitchFamily="34" charset="-128"/>
              </a:rPr>
              <a:t>(</a:t>
            </a:r>
            <a:r>
              <a:rPr lang="en-GB" sz="2000" b="1" dirty="0" smtClean="0">
                <a:solidFill>
                  <a:srgbClr val="D020AA"/>
                </a:solidFill>
                <a:ea typeface="ＭＳ Ｐゴシック" pitchFamily="34" charset="-128"/>
              </a:rPr>
              <a:t>Days 1 and 2)</a:t>
            </a:r>
          </a:p>
          <a:p>
            <a:r>
              <a:rPr lang="en-GB" sz="2000" b="1" dirty="0" smtClean="0">
                <a:ea typeface="ＭＳ Ｐゴシック" pitchFamily="34" charset="-128"/>
              </a:rPr>
              <a:t>Year 6 children-pastoral interview </a:t>
            </a:r>
          </a:p>
          <a:p>
            <a:r>
              <a:rPr lang="en-GB" sz="2000" b="1" dirty="0" smtClean="0">
                <a:ea typeface="ＭＳ Ｐゴシック" pitchFamily="34" charset="-128"/>
              </a:rPr>
              <a:t>Year 7 prompts-Literacy or Numeracy</a:t>
            </a:r>
          </a:p>
          <a:p>
            <a:r>
              <a:rPr lang="en-GB" sz="2000" b="1" dirty="0" smtClean="0">
                <a:ea typeface="ＭＳ Ｐゴシック" pitchFamily="34" charset="-128"/>
              </a:rPr>
              <a:t>Meeting the co-ordinators-LITCO or NUMCO and DT </a:t>
            </a:r>
            <a:r>
              <a:rPr lang="en-GB" sz="2000" b="1" dirty="0" smtClean="0">
                <a:solidFill>
                  <a:srgbClr val="D020AA"/>
                </a:solidFill>
                <a:ea typeface="ＭＳ Ｐゴシック" pitchFamily="34" charset="-128"/>
              </a:rPr>
              <a:t>(Day 1) </a:t>
            </a:r>
          </a:p>
          <a:p>
            <a:r>
              <a:rPr lang="en-GB" sz="2000" b="1" dirty="0" smtClean="0">
                <a:ea typeface="ＭＳ Ｐゴシック" pitchFamily="34" charset="-128"/>
              </a:rPr>
              <a:t>Meeting - emerging findings </a:t>
            </a:r>
            <a:r>
              <a:rPr lang="en-GB" sz="2000" b="1" dirty="0" smtClean="0">
                <a:solidFill>
                  <a:srgbClr val="D020AA"/>
                </a:solidFill>
                <a:ea typeface="ＭＳ Ｐゴシック" pitchFamily="34" charset="-128"/>
              </a:rPr>
              <a:t>(Day 1)</a:t>
            </a:r>
          </a:p>
          <a:p>
            <a:r>
              <a:rPr lang="en-GB" sz="2000" b="1" dirty="0" smtClean="0">
                <a:ea typeface="ＭＳ Ｐゴシック" pitchFamily="34" charset="-128"/>
              </a:rPr>
              <a:t>Moderation meeting </a:t>
            </a:r>
            <a:r>
              <a:rPr lang="en-GB" sz="2000" b="1" dirty="0" smtClean="0">
                <a:solidFill>
                  <a:srgbClr val="D020AA"/>
                </a:solidFill>
                <a:ea typeface="ＭＳ Ｐゴシック" pitchFamily="34" charset="-128"/>
              </a:rPr>
              <a:t>(Day 2) </a:t>
            </a:r>
          </a:p>
          <a:p>
            <a:r>
              <a:rPr lang="en-GB" sz="2000" b="1" dirty="0" smtClean="0">
                <a:ea typeface="ＭＳ Ｐゴシック" pitchFamily="34" charset="-128"/>
              </a:rPr>
              <a:t>Oral Report </a:t>
            </a:r>
            <a:r>
              <a:rPr lang="en-GB" sz="2000" b="1" dirty="0" smtClean="0">
                <a:solidFill>
                  <a:srgbClr val="D020AA"/>
                </a:solidFill>
                <a:ea typeface="ＭＳ Ｐゴシック" pitchFamily="34" charset="-128"/>
              </a:rPr>
              <a:t>(Day 2)</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solidFill>
            <a:srgbClr val="B8FEED"/>
          </a:solidFill>
        </p:spPr>
        <p:txBody>
          <a:bodyPr/>
          <a:lstStyle/>
          <a:p>
            <a:r>
              <a:rPr lang="en-GB" dirty="0" smtClean="0">
                <a:ea typeface="ＭＳ Ｐゴシック" pitchFamily="34" charset="-128"/>
              </a:rPr>
              <a:t>Evaluation of the quality of learning </a:t>
            </a:r>
          </a:p>
        </p:txBody>
      </p:sp>
      <p:sp>
        <p:nvSpPr>
          <p:cNvPr id="26627" name="Content Placeholder 2"/>
          <p:cNvSpPr>
            <a:spLocks noGrp="1"/>
          </p:cNvSpPr>
          <p:nvPr>
            <p:ph idx="1"/>
          </p:nvPr>
        </p:nvSpPr>
        <p:spPr>
          <a:xfrm>
            <a:off x="1692275" y="1600200"/>
            <a:ext cx="6994525" cy="4924425"/>
          </a:xfrm>
        </p:spPr>
        <p:txBody>
          <a:bodyPr/>
          <a:lstStyle/>
          <a:p>
            <a:pPr>
              <a:buFontTx/>
              <a:buNone/>
            </a:pPr>
            <a:r>
              <a:rPr lang="en-US" sz="1800" b="1" dirty="0" smtClean="0">
                <a:ea typeface="ＭＳ Ｐゴシック" pitchFamily="34" charset="-128"/>
              </a:rPr>
              <a:t>Inspectors:</a:t>
            </a:r>
          </a:p>
          <a:p>
            <a:pPr>
              <a:buFontTx/>
              <a:buNone/>
            </a:pPr>
            <a:endParaRPr lang="en-US" sz="1800" b="1" dirty="0" smtClean="0">
              <a:ea typeface="ＭＳ Ｐゴシック" pitchFamily="34" charset="-128"/>
            </a:endParaRPr>
          </a:p>
          <a:p>
            <a:pPr marL="342900" lvl="1" indent="-342900">
              <a:buFontTx/>
              <a:buChar char="•"/>
            </a:pPr>
            <a:r>
              <a:rPr lang="en-GB" sz="1800" b="1" dirty="0" smtClean="0">
                <a:ea typeface="ＭＳ Ｐゴシック" pitchFamily="34" charset="-128"/>
              </a:rPr>
              <a:t>Evaluate the extent of the children’s learning in whole class sessions, groupings and individual, for example,</a:t>
            </a:r>
          </a:p>
          <a:p>
            <a:pPr marL="342900" lvl="1" indent="-342900">
              <a:buFontTx/>
              <a:buNone/>
            </a:pPr>
            <a:endParaRPr lang="en-GB" sz="1800" b="1" dirty="0" smtClean="0">
              <a:ea typeface="ＭＳ Ｐゴシック" pitchFamily="34" charset="-128"/>
            </a:endParaRPr>
          </a:p>
          <a:p>
            <a:pPr marL="342900" lvl="1" indent="-342900">
              <a:buFontTx/>
              <a:buNone/>
            </a:pPr>
            <a:r>
              <a:rPr lang="en-GB" sz="1800" b="1" dirty="0" smtClean="0">
                <a:ea typeface="ＭＳ Ｐゴシック" pitchFamily="34" charset="-128"/>
              </a:rPr>
              <a:t>      -  the application of their thinking skills</a:t>
            </a:r>
          </a:p>
          <a:p>
            <a:pPr marL="342900" lvl="1" indent="-342900">
              <a:buFontTx/>
              <a:buNone/>
            </a:pPr>
            <a:r>
              <a:rPr lang="en-GB" sz="1800" b="1" dirty="0" smtClean="0">
                <a:ea typeface="ＭＳ Ｐゴシック" pitchFamily="34" charset="-128"/>
              </a:rPr>
              <a:t>      -  levels of independence</a:t>
            </a:r>
          </a:p>
          <a:p>
            <a:pPr marL="342900" lvl="1" indent="-342900">
              <a:buFontTx/>
              <a:buNone/>
            </a:pPr>
            <a:r>
              <a:rPr lang="en-GB" sz="1800" b="1" dirty="0" smtClean="0">
                <a:ea typeface="ＭＳ Ｐゴシック" pitchFamily="34" charset="-128"/>
              </a:rPr>
              <a:t>      -  knowledge and understanding of the </a:t>
            </a:r>
          </a:p>
          <a:p>
            <a:pPr marL="342900" lvl="1" indent="-342900">
              <a:buFontTx/>
              <a:buNone/>
            </a:pPr>
            <a:r>
              <a:rPr lang="en-GB" sz="1800" b="1" dirty="0" smtClean="0">
                <a:ea typeface="ＭＳ Ｐゴシック" pitchFamily="34" charset="-128"/>
              </a:rPr>
              <a:t>         topics.</a:t>
            </a:r>
          </a:p>
          <a:p>
            <a:pPr marL="342900" lvl="1" indent="-342900">
              <a:buFontTx/>
              <a:buNone/>
            </a:pPr>
            <a:endParaRPr lang="en-GB" sz="1800" b="1" dirty="0" smtClean="0">
              <a:ea typeface="ＭＳ Ｐゴシック" pitchFamily="34" charset="-128"/>
            </a:endParaRPr>
          </a:p>
          <a:p>
            <a:r>
              <a:rPr lang="en-US" sz="1800" b="1" dirty="0" smtClean="0">
                <a:ea typeface="ＭＳ Ｐゴシック" pitchFamily="34" charset="-128"/>
              </a:rPr>
              <a:t>Talk to the children about their learning. </a:t>
            </a:r>
          </a:p>
          <a:p>
            <a:r>
              <a:rPr lang="en-GB" sz="1800" b="1" dirty="0" smtClean="0">
                <a:ea typeface="ＭＳ Ｐゴシック" pitchFamily="34" charset="-128"/>
              </a:rPr>
              <a:t>Review children’s work in books or e-portfolios. </a:t>
            </a:r>
          </a:p>
          <a:p>
            <a:r>
              <a:rPr lang="en-GB" sz="1800" b="1" dirty="0" smtClean="0">
                <a:ea typeface="ＭＳ Ｐゴシック" pitchFamily="34" charset="-128"/>
              </a:rPr>
              <a:t>Evaluate the extent to which the teachers’ plan for effective learning to meet the needs of all children. </a:t>
            </a:r>
          </a:p>
          <a:p>
            <a:endParaRPr lang="en-US" sz="2400" dirty="0" smtClean="0">
              <a:solidFill>
                <a:srgbClr val="0070C0"/>
              </a:solidFill>
              <a:ea typeface="ＭＳ Ｐゴシック" pitchFamily="34" charset="-128"/>
            </a:endParaRPr>
          </a:p>
          <a:p>
            <a:endParaRPr lang="en-US" sz="2400" dirty="0" smtClean="0">
              <a:solidFill>
                <a:srgbClr val="0070C0"/>
              </a:solidFill>
              <a:ea typeface="ＭＳ Ｐゴシック" pitchFamily="34" charset="-128"/>
            </a:endParaRPr>
          </a:p>
          <a:p>
            <a:endParaRPr lang="en-US" dirty="0" smtClean="0">
              <a:ea typeface="ＭＳ Ｐゴシック" pitchFamily="34" charset="-128"/>
            </a:endParaRPr>
          </a:p>
          <a:p>
            <a:endParaRPr lang="en-US" dirty="0" smtClean="0">
              <a:ea typeface="ＭＳ Ｐゴシック" pitchFamily="34" charset="-128"/>
            </a:endParaRPr>
          </a:p>
          <a:p>
            <a:pPr>
              <a:buFontTx/>
              <a:buNone/>
            </a:pPr>
            <a:endParaRPr lang="en-US"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1619250" y="476250"/>
            <a:ext cx="7345363" cy="1143000"/>
          </a:xfrm>
          <a:solidFill>
            <a:srgbClr val="A0FEFC"/>
          </a:solidFill>
        </p:spPr>
        <p:txBody>
          <a:bodyPr/>
          <a:lstStyle/>
          <a:p>
            <a:r>
              <a:rPr lang="en-GB" sz="4200" dirty="0" smtClean="0">
                <a:ea typeface="ＭＳ Ｐゴシック" pitchFamily="34" charset="-128"/>
              </a:rPr>
              <a:t>Consultation and involvement during inspection</a:t>
            </a:r>
          </a:p>
        </p:txBody>
      </p:sp>
      <p:sp>
        <p:nvSpPr>
          <p:cNvPr id="27651" name="Content Placeholder 2"/>
          <p:cNvSpPr>
            <a:spLocks noGrp="1"/>
          </p:cNvSpPr>
          <p:nvPr>
            <p:ph idx="1"/>
          </p:nvPr>
        </p:nvSpPr>
        <p:spPr>
          <a:xfrm>
            <a:off x="1692275" y="2133600"/>
            <a:ext cx="7199313" cy="4857750"/>
          </a:xfrm>
        </p:spPr>
        <p:txBody>
          <a:bodyPr/>
          <a:lstStyle/>
          <a:p>
            <a:r>
              <a:rPr lang="en-GB" dirty="0" smtClean="0">
                <a:ea typeface="ＭＳ Ｐゴシック" pitchFamily="34" charset="-128"/>
              </a:rPr>
              <a:t>Senior leadership team, including governors</a:t>
            </a:r>
          </a:p>
          <a:p>
            <a:r>
              <a:rPr lang="en-GB" dirty="0" smtClean="0">
                <a:ea typeface="ＭＳ Ｐゴシック" pitchFamily="34" charset="-128"/>
              </a:rPr>
              <a:t>Learning co-ordinators</a:t>
            </a:r>
          </a:p>
          <a:p>
            <a:r>
              <a:rPr lang="en-GB" dirty="0" smtClean="0">
                <a:ea typeface="ＭＳ Ｐゴシック" pitchFamily="34" charset="-128"/>
              </a:rPr>
              <a:t>Teaching staff</a:t>
            </a:r>
          </a:p>
          <a:p>
            <a:r>
              <a:rPr lang="en-GB" dirty="0" smtClean="0">
                <a:ea typeface="ＭＳ Ｐゴシック" pitchFamily="34" charset="-128"/>
              </a:rPr>
              <a:t>Children</a:t>
            </a:r>
          </a:p>
          <a:p>
            <a:r>
              <a:rPr lang="en-GB" dirty="0" smtClean="0">
                <a:ea typeface="ＭＳ Ｐゴシック" pitchFamily="34" charset="-128"/>
              </a:rPr>
              <a:t>Parents</a:t>
            </a:r>
          </a:p>
          <a:p>
            <a:pPr>
              <a:buFontTx/>
              <a:buNone/>
            </a:pPr>
            <a:endParaRPr lang="en-GB" dirty="0" smtClean="0">
              <a:ea typeface="ＭＳ Ｐゴシック" pitchFamily="34" charset="-128"/>
            </a:endParaRPr>
          </a:p>
          <a:p>
            <a:endParaRPr lang="en-GB" dirty="0" smtClean="0">
              <a:ea typeface="ＭＳ Ｐゴシック" pitchFamily="34" charset="-128"/>
            </a:endParaRPr>
          </a:p>
          <a:p>
            <a:endParaRPr lang="en-GB"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2"/>
          <p:cNvSpPr>
            <a:spLocks noGrp="1"/>
          </p:cNvSpPr>
          <p:nvPr>
            <p:ph type="title"/>
          </p:nvPr>
        </p:nvSpPr>
        <p:spPr>
          <a:solidFill>
            <a:srgbClr val="77FDFA"/>
          </a:solidFill>
        </p:spPr>
        <p:txBody>
          <a:bodyPr/>
          <a:lstStyle/>
          <a:p>
            <a:r>
              <a:rPr lang="en-GB" dirty="0" smtClean="0">
                <a:ea typeface="ＭＳ Ｐゴシック" pitchFamily="34" charset="-128"/>
              </a:rPr>
              <a:t>Assessment</a:t>
            </a:r>
          </a:p>
        </p:txBody>
      </p:sp>
      <p:sp>
        <p:nvSpPr>
          <p:cNvPr id="28675" name="Content Placeholder 2"/>
          <p:cNvSpPr>
            <a:spLocks noGrp="1"/>
          </p:cNvSpPr>
          <p:nvPr>
            <p:ph idx="1"/>
          </p:nvPr>
        </p:nvSpPr>
        <p:spPr>
          <a:xfrm>
            <a:off x="2124075" y="1600200"/>
            <a:ext cx="6562725" cy="4525963"/>
          </a:xfrm>
        </p:spPr>
        <p:txBody>
          <a:bodyPr/>
          <a:lstStyle/>
          <a:p>
            <a:pPr>
              <a:buFontTx/>
              <a:buNone/>
            </a:pPr>
            <a:endParaRPr lang="en-GB" i="1" dirty="0" smtClean="0">
              <a:ea typeface="ＭＳ Ｐゴシック" pitchFamily="34" charset="-128"/>
            </a:endParaRPr>
          </a:p>
          <a:p>
            <a:pPr>
              <a:buFontTx/>
              <a:buNone/>
            </a:pPr>
            <a:r>
              <a:rPr lang="en-GB" i="1" dirty="0" smtClean="0">
                <a:ea typeface="ＭＳ Ｐゴシック" pitchFamily="34" charset="-128"/>
              </a:rPr>
              <a:t>“The important question is not how</a:t>
            </a:r>
          </a:p>
          <a:p>
            <a:pPr>
              <a:buFontTx/>
              <a:buNone/>
            </a:pPr>
            <a:r>
              <a:rPr lang="en-GB" i="1" dirty="0" smtClean="0">
                <a:ea typeface="ＭＳ Ｐゴシック" pitchFamily="34" charset="-128"/>
              </a:rPr>
              <a:t>assessment is defined, but whether</a:t>
            </a:r>
          </a:p>
          <a:p>
            <a:pPr>
              <a:buFontTx/>
              <a:buNone/>
            </a:pPr>
            <a:r>
              <a:rPr lang="en-GB" i="1" dirty="0" smtClean="0">
                <a:ea typeface="ＭＳ Ｐゴシック" pitchFamily="34" charset="-128"/>
              </a:rPr>
              <a:t>assessment information is used…”</a:t>
            </a:r>
          </a:p>
          <a:p>
            <a:pPr>
              <a:buFontTx/>
              <a:buNone/>
            </a:pPr>
            <a:endParaRPr lang="en-GB" dirty="0" smtClean="0">
              <a:ea typeface="ＭＳ Ｐゴシック" pitchFamily="34" charset="-128"/>
            </a:endParaRPr>
          </a:p>
          <a:p>
            <a:pPr>
              <a:buFontTx/>
              <a:buNone/>
            </a:pPr>
            <a:r>
              <a:rPr lang="en-GB" dirty="0" smtClean="0">
                <a:ea typeface="ＭＳ Ｐゴシック" pitchFamily="34" charset="-128"/>
              </a:rPr>
              <a:t>- </a:t>
            </a:r>
            <a:r>
              <a:rPr lang="en-GB" sz="2400" dirty="0" smtClean="0">
                <a:ea typeface="ＭＳ Ｐゴシック" pitchFamily="34" charset="-128"/>
              </a:rPr>
              <a:t>Palomba and Banta</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763713" y="260350"/>
            <a:ext cx="6994525" cy="1143000"/>
          </a:xfrm>
          <a:solidFill>
            <a:srgbClr val="B8FEED"/>
          </a:solidFill>
        </p:spPr>
        <p:txBody>
          <a:bodyPr/>
          <a:lstStyle/>
          <a:p>
            <a:r>
              <a:rPr lang="en-GB" sz="3800" dirty="0" smtClean="0">
                <a:ea typeface="ＭＳ Ｐゴシック" pitchFamily="34" charset="-128"/>
              </a:rPr>
              <a:t>Assessment</a:t>
            </a:r>
          </a:p>
        </p:txBody>
      </p:sp>
      <p:sp>
        <p:nvSpPr>
          <p:cNvPr id="27650" name="Rectangle 3"/>
          <p:cNvSpPr>
            <a:spLocks noChangeArrowheads="1"/>
          </p:cNvSpPr>
          <p:nvPr/>
        </p:nvSpPr>
        <p:spPr bwMode="auto">
          <a:xfrm>
            <a:off x="1692275" y="1557338"/>
            <a:ext cx="7272338" cy="3540125"/>
          </a:xfrm>
          <a:prstGeom prst="rect">
            <a:avLst/>
          </a:prstGeom>
          <a:noFill/>
          <a:ln>
            <a:noFill/>
          </a:ln>
          <a:extLst>
            <a:ext uri="{909E8E84-426E-40dd-AFC4-6F175D3DCCD1}"/>
            <a:ext uri="{91240B29-F687-4f45-9708-019B960494DF}"/>
          </a:extLst>
        </p:spPr>
        <p:txBody>
          <a:bodyPr>
            <a:spAutoFit/>
          </a:bodyPr>
          <a:lstStyle/>
          <a:p>
            <a:pPr>
              <a:defRPr/>
            </a:pPr>
            <a:r>
              <a:rPr lang="en-GB" sz="3200" dirty="0">
                <a:ea typeface="ＭＳ Ｐゴシック" charset="0"/>
                <a:cs typeface="ＭＳ Ｐゴシック" charset="0"/>
              </a:rPr>
              <a:t>It is the </a:t>
            </a:r>
            <a:r>
              <a:rPr lang="en-GB" sz="3200" u="sng" dirty="0">
                <a:solidFill>
                  <a:srgbClr val="0070C0"/>
                </a:solidFill>
                <a:ea typeface="ＭＳ Ｐゴシック" charset="0"/>
                <a:cs typeface="ＭＳ Ｐゴシック" charset="0"/>
              </a:rPr>
              <a:t>responsibility of the school to demonstrate:</a:t>
            </a:r>
            <a:r>
              <a:rPr lang="en-GB" sz="3200" dirty="0">
                <a:solidFill>
                  <a:srgbClr val="0070C0"/>
                </a:solidFill>
                <a:ea typeface="ＭＳ Ｐゴシック" charset="0"/>
                <a:cs typeface="ＭＳ Ｐゴシック" charset="0"/>
              </a:rPr>
              <a:t> </a:t>
            </a:r>
          </a:p>
          <a:p>
            <a:pPr>
              <a:defRPr/>
            </a:pPr>
            <a:endParaRPr lang="en-GB" sz="3200" dirty="0">
              <a:solidFill>
                <a:srgbClr val="FF0000"/>
              </a:solidFill>
              <a:ea typeface="ＭＳ Ｐゴシック" charset="0"/>
              <a:cs typeface="ＭＳ Ｐゴシック" charset="0"/>
            </a:endParaRPr>
          </a:p>
          <a:p>
            <a:pPr marL="514350" indent="-514350">
              <a:buFontTx/>
              <a:buAutoNum type="arabicPeriod"/>
              <a:defRPr/>
            </a:pPr>
            <a:r>
              <a:rPr lang="en-GB" sz="3200" dirty="0">
                <a:ea typeface="ＭＳ Ｐゴシック" charset="0"/>
                <a:cs typeface="ＭＳ Ｐゴシック" charset="0"/>
              </a:rPr>
              <a:t>How well the children progress at all stages.</a:t>
            </a:r>
          </a:p>
          <a:p>
            <a:pPr>
              <a:defRPr/>
            </a:pPr>
            <a:endParaRPr lang="en-GB" sz="3200" dirty="0">
              <a:ea typeface="ＭＳ Ｐゴシック" charset="0"/>
              <a:cs typeface="ＭＳ Ｐゴシック" charset="0"/>
            </a:endParaRPr>
          </a:p>
          <a:p>
            <a:pPr>
              <a:defRPr/>
            </a:pPr>
            <a:r>
              <a:rPr lang="en-GB" sz="3200" dirty="0">
                <a:ea typeface="ＭＳ Ｐゴシック" charset="0"/>
                <a:cs typeface="ＭＳ Ｐゴシック" charset="0"/>
              </a:rPr>
              <a:t>2. The impact of targeted support.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solidFill>
            <a:srgbClr val="B8FEED"/>
          </a:solidFill>
        </p:spPr>
        <p:txBody>
          <a:bodyPr/>
          <a:lstStyle/>
          <a:p>
            <a:r>
              <a:rPr lang="en-GB" dirty="0" smtClean="0">
                <a:ea typeface="ＭＳ Ｐゴシック" pitchFamily="34" charset="-128"/>
              </a:rPr>
              <a:t>What happens after inspection?</a:t>
            </a:r>
          </a:p>
        </p:txBody>
      </p:sp>
      <p:sp>
        <p:nvSpPr>
          <p:cNvPr id="30723" name="Content Placeholder 2"/>
          <p:cNvSpPr>
            <a:spLocks noGrp="1"/>
          </p:cNvSpPr>
          <p:nvPr>
            <p:ph idx="1"/>
          </p:nvPr>
        </p:nvSpPr>
        <p:spPr/>
        <p:txBody>
          <a:bodyPr/>
          <a:lstStyle/>
          <a:p>
            <a:r>
              <a:rPr lang="en-GB" dirty="0" smtClean="0">
                <a:ea typeface="ＭＳ Ｐゴシック" pitchFamily="34" charset="-128"/>
              </a:rPr>
              <a:t>Role of quality assurance </a:t>
            </a:r>
          </a:p>
          <a:p>
            <a:r>
              <a:rPr lang="en-GB" dirty="0" smtClean="0">
                <a:ea typeface="ＭＳ Ｐゴシック" pitchFamily="34" charset="-128"/>
              </a:rPr>
              <a:t>Pre-publication report- check for factual accuracy</a:t>
            </a:r>
          </a:p>
          <a:p>
            <a:r>
              <a:rPr lang="en-GB" dirty="0" smtClean="0">
                <a:ea typeface="ＭＳ Ｐゴシック" pitchFamily="34" charset="-128"/>
              </a:rPr>
              <a:t>Publication of the report</a:t>
            </a:r>
          </a:p>
          <a:p>
            <a:r>
              <a:rPr lang="en-GB" dirty="0" smtClean="0">
                <a:ea typeface="ＭＳ Ｐゴシック" pitchFamily="34" charset="-128"/>
              </a:rPr>
              <a:t>Written confirmation of receipt of the report</a:t>
            </a:r>
          </a:p>
          <a:p>
            <a:r>
              <a:rPr lang="en-GB" dirty="0" smtClean="0">
                <a:ea typeface="ＭＳ Ｐゴシック" pitchFamily="34" charset="-128"/>
              </a:rPr>
              <a:t>Request for an action plan (if necessary)</a:t>
            </a:r>
          </a:p>
          <a:p>
            <a:endParaRPr lang="en-GB"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3"/>
          <p:cNvSpPr>
            <a:spLocks noGrp="1"/>
          </p:cNvSpPr>
          <p:nvPr>
            <p:ph type="ctrTitle"/>
          </p:nvPr>
        </p:nvSpPr>
        <p:spPr>
          <a:xfrm>
            <a:off x="1908175" y="2130425"/>
            <a:ext cx="6550025" cy="1470025"/>
          </a:xfrm>
          <a:solidFill>
            <a:srgbClr val="B8FEED"/>
          </a:solidFill>
        </p:spPr>
        <p:txBody>
          <a:bodyPr/>
          <a:lstStyle/>
          <a:p>
            <a:r>
              <a:rPr lang="en-GB" dirty="0" smtClean="0">
                <a:ea typeface="ＭＳ Ｐゴシック" pitchFamily="34" charset="-128"/>
              </a:rPr>
              <a:t>Questions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solidFill>
            <a:srgbClr val="A0FEFC"/>
          </a:solidFill>
        </p:spPr>
        <p:txBody>
          <a:bodyPr/>
          <a:lstStyle/>
          <a:p>
            <a:r>
              <a:rPr lang="en-GB" dirty="0" smtClean="0">
                <a:latin typeface="Arial" charset="0"/>
                <a:ea typeface="ＭＳ Ｐゴシック" pitchFamily="34" charset="-128"/>
                <a:cs typeface="Arial" charset="0"/>
              </a:rPr>
              <a:t>Overview of today’s briefing</a:t>
            </a:r>
          </a:p>
        </p:txBody>
      </p:sp>
      <p:sp>
        <p:nvSpPr>
          <p:cNvPr id="16387" name="Content Placeholder 2"/>
          <p:cNvSpPr>
            <a:spLocks noGrp="1"/>
          </p:cNvSpPr>
          <p:nvPr>
            <p:ph idx="1"/>
          </p:nvPr>
        </p:nvSpPr>
        <p:spPr>
          <a:xfrm>
            <a:off x="1692275" y="1600200"/>
            <a:ext cx="6994525" cy="4925144"/>
          </a:xfrm>
        </p:spPr>
        <p:txBody>
          <a:bodyPr/>
          <a:lstStyle/>
          <a:p>
            <a:r>
              <a:rPr lang="en-GB" sz="2800" dirty="0" smtClean="0">
                <a:latin typeface="Arial" charset="0"/>
                <a:ea typeface="ＭＳ Ｐゴシック" pitchFamily="34" charset="-128"/>
                <a:cs typeface="Arial" charset="0"/>
              </a:rPr>
              <a:t>Revisions to the overall effectiveness conclusion</a:t>
            </a:r>
          </a:p>
          <a:p>
            <a:r>
              <a:rPr lang="en-GB" sz="2800" dirty="0" smtClean="0">
                <a:latin typeface="Arial" charset="0"/>
                <a:ea typeface="ＭＳ Ｐゴシック" pitchFamily="34" charset="-128"/>
                <a:cs typeface="Arial" charset="0"/>
              </a:rPr>
              <a:t>Revisions to the performance levels</a:t>
            </a:r>
          </a:p>
          <a:p>
            <a:r>
              <a:rPr lang="en-GB" sz="2800" dirty="0" smtClean="0">
                <a:latin typeface="Arial" charset="0"/>
                <a:ea typeface="ＭＳ Ｐゴシック" pitchFamily="34" charset="-128"/>
                <a:cs typeface="Arial" charset="0"/>
              </a:rPr>
              <a:t>How schools can prepare for inspection </a:t>
            </a:r>
          </a:p>
          <a:p>
            <a:r>
              <a:rPr lang="en-GB" sz="2800" dirty="0" smtClean="0">
                <a:latin typeface="Arial" charset="0"/>
                <a:ea typeface="ＭＳ Ｐゴシック" pitchFamily="34" charset="-128"/>
                <a:cs typeface="Arial" charset="0"/>
              </a:rPr>
              <a:t>Pre-inspection</a:t>
            </a:r>
          </a:p>
          <a:p>
            <a:r>
              <a:rPr lang="en-GB" sz="2800" dirty="0" smtClean="0">
                <a:latin typeface="Arial" charset="0"/>
                <a:ea typeface="ＭＳ Ｐゴシック" pitchFamily="34" charset="-128"/>
                <a:cs typeface="Arial" charset="0"/>
              </a:rPr>
              <a:t>Five-day model of inspection </a:t>
            </a:r>
          </a:p>
          <a:p>
            <a:r>
              <a:rPr lang="en-GB" sz="2800" dirty="0" smtClean="0">
                <a:latin typeface="Arial" charset="0"/>
                <a:ea typeface="ＭＳ Ｐゴシック" pitchFamily="34" charset="-128"/>
                <a:cs typeface="Arial" charset="0"/>
              </a:rPr>
              <a:t>Two-day model of inspection</a:t>
            </a:r>
          </a:p>
          <a:p>
            <a:r>
              <a:rPr lang="en-GB" sz="2800" dirty="0" smtClean="0">
                <a:latin typeface="Arial" charset="0"/>
                <a:ea typeface="ＭＳ Ｐゴシック" pitchFamily="34" charset="-128"/>
                <a:cs typeface="Arial" charset="0"/>
              </a:rPr>
              <a:t>The school’s added value assessment data</a:t>
            </a:r>
          </a:p>
          <a:p>
            <a:r>
              <a:rPr lang="en-GB" sz="2800" dirty="0" smtClean="0">
                <a:latin typeface="Arial" charset="0"/>
                <a:ea typeface="ＭＳ Ｐゴシック" pitchFamily="34" charset="-128"/>
                <a:cs typeface="Arial" charset="0"/>
              </a:rPr>
              <a:t>What happens after an inspection</a:t>
            </a:r>
          </a:p>
          <a:p>
            <a:endParaRPr lang="en-GB" dirty="0" smtClean="0">
              <a:ea typeface="ＭＳ Ｐゴシック" pitchFamily="34" charset="-128"/>
            </a:endParaRPr>
          </a:p>
          <a:p>
            <a:endParaRPr lang="en-GB" dirty="0" smtClean="0">
              <a:ea typeface="ＭＳ Ｐゴシック" pitchFamily="34" charset="-128"/>
            </a:endParaRPr>
          </a:p>
          <a:p>
            <a:endParaRPr lang="en-GB"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solidFill>
            <a:srgbClr val="77FDFA"/>
          </a:solidFill>
        </p:spPr>
        <p:txBody>
          <a:bodyPr/>
          <a:lstStyle/>
          <a:p>
            <a:r>
              <a:rPr lang="en-GB" sz="2800" dirty="0" smtClean="0">
                <a:ea typeface="ＭＳ Ｐゴシック" pitchFamily="34" charset="-128"/>
              </a:rPr>
              <a:t>Revised Inspection Outcomes for Overall Effectiveness</a:t>
            </a:r>
          </a:p>
        </p:txBody>
      </p:sp>
      <p:sp>
        <p:nvSpPr>
          <p:cNvPr id="17411" name="Content Placeholder 2"/>
          <p:cNvSpPr>
            <a:spLocks noGrp="1"/>
          </p:cNvSpPr>
          <p:nvPr>
            <p:ph idx="1"/>
          </p:nvPr>
        </p:nvSpPr>
        <p:spPr>
          <a:xfrm>
            <a:off x="1619250" y="1600200"/>
            <a:ext cx="7067550" cy="4852988"/>
          </a:xfrm>
        </p:spPr>
        <p:txBody>
          <a:bodyPr/>
          <a:lstStyle/>
          <a:p>
            <a:r>
              <a:rPr lang="en-GB" sz="1600" b="1" dirty="0" smtClean="0">
                <a:ea typeface="ＭＳ Ｐゴシック" pitchFamily="34" charset="-128"/>
              </a:rPr>
              <a:t>The school has a high level of capacity for sustained improvement in the interest of all the learners.  ETI will monitor how the school sustains improvement. </a:t>
            </a:r>
          </a:p>
          <a:p>
            <a:pPr>
              <a:buFontTx/>
              <a:buNone/>
            </a:pPr>
            <a:endParaRPr lang="en-GB" sz="1600" b="1" dirty="0" smtClean="0">
              <a:ea typeface="ＭＳ Ｐゴシック" pitchFamily="34" charset="-128"/>
            </a:endParaRPr>
          </a:p>
          <a:p>
            <a:r>
              <a:rPr lang="en-GB" sz="1600" b="1" dirty="0" smtClean="0">
                <a:ea typeface="ＭＳ Ｐゴシック" pitchFamily="34" charset="-128"/>
              </a:rPr>
              <a:t>The school demonstrates the capacity to identify and bring about improvement in the interest of all the learners.  ETI will monitor how the school sustains improvement.  </a:t>
            </a:r>
          </a:p>
          <a:p>
            <a:endParaRPr lang="en-GB" sz="1600" b="1" dirty="0" smtClean="0">
              <a:ea typeface="ＭＳ Ｐゴシック" pitchFamily="34" charset="-128"/>
            </a:endParaRPr>
          </a:p>
          <a:p>
            <a:r>
              <a:rPr lang="en-GB" sz="1600" b="1" dirty="0" smtClean="0">
                <a:ea typeface="ＭＳ Ｐゴシック" pitchFamily="34" charset="-128"/>
              </a:rPr>
              <a:t>The school needs to address (an) important area(s) for improvement in the interest of all the learners.  ETI will monitor and report on the school’s progress in addressing the area(s) for improvement.  There will be a formal follow-up inspection. </a:t>
            </a:r>
          </a:p>
          <a:p>
            <a:pPr>
              <a:buFontTx/>
              <a:buNone/>
            </a:pPr>
            <a:endParaRPr lang="en-GB" sz="1600" b="1" dirty="0" smtClean="0">
              <a:ea typeface="ＭＳ Ｐゴシック" pitchFamily="34" charset="-128"/>
            </a:endParaRPr>
          </a:p>
          <a:p>
            <a:r>
              <a:rPr lang="en-GB" sz="1600" b="1" dirty="0" smtClean="0">
                <a:ea typeface="ＭＳ Ｐゴシック" pitchFamily="34" charset="-128"/>
              </a:rPr>
              <a:t>The school needs to address urgently the significant areas for improvement identified in the interest of all learners.  It requires external support to do so.  ETI will monitor and report on the school’s progress in addressing the area(s) for improvement.  There will be a formal follow-up inspection.</a:t>
            </a:r>
          </a:p>
          <a:p>
            <a:pPr>
              <a:buFontTx/>
              <a:buNone/>
            </a:pPr>
            <a:r>
              <a:rPr lang="en-GB" sz="1600" dirty="0" smtClean="0">
                <a:ea typeface="ＭＳ Ｐゴシック" pitchFamily="34" charset="-128"/>
              </a:rPr>
              <a:t>   </a:t>
            </a:r>
          </a:p>
          <a:p>
            <a:endParaRPr lang="en-GB" sz="1600"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solidFill>
            <a:srgbClr val="B8FEED"/>
          </a:solidFill>
        </p:spPr>
        <p:txBody>
          <a:bodyPr/>
          <a:lstStyle/>
          <a:p>
            <a:r>
              <a:rPr lang="en-GB" dirty="0" smtClean="0">
                <a:ea typeface="ＭＳ Ｐゴシック" pitchFamily="34" charset="-128"/>
              </a:rPr>
              <a:t>Revised performance levels</a:t>
            </a:r>
          </a:p>
        </p:txBody>
      </p:sp>
      <p:sp>
        <p:nvSpPr>
          <p:cNvPr id="18435" name="Content Placeholder 2"/>
          <p:cNvSpPr>
            <a:spLocks noGrp="1"/>
          </p:cNvSpPr>
          <p:nvPr>
            <p:ph idx="1"/>
          </p:nvPr>
        </p:nvSpPr>
        <p:spPr>
          <a:xfrm>
            <a:off x="1692275" y="1600200"/>
            <a:ext cx="6994525" cy="4924425"/>
          </a:xfrm>
        </p:spPr>
        <p:txBody>
          <a:bodyPr/>
          <a:lstStyle/>
          <a:p>
            <a:pPr eaLnBrk="1" hangingPunct="1">
              <a:buFontTx/>
              <a:buNone/>
            </a:pPr>
            <a:r>
              <a:rPr lang="en-GB" dirty="0" smtClean="0">
                <a:ea typeface="ＭＳ Ｐゴシック" pitchFamily="34" charset="-128"/>
              </a:rPr>
              <a:t>   </a:t>
            </a:r>
            <a:r>
              <a:rPr lang="en-GB" sz="2000" dirty="0" smtClean="0">
                <a:ea typeface="ＭＳ Ｐゴシック" pitchFamily="34" charset="-128"/>
              </a:rPr>
              <a:t>The Education and Training Inspectorate (ETI) use the following performance levels when reporting on Achievements and Standards, Provision and Leadership and Management:</a:t>
            </a:r>
          </a:p>
          <a:p>
            <a:pPr eaLnBrk="1" hangingPunct="1">
              <a:buFontTx/>
              <a:buNone/>
            </a:pPr>
            <a:endParaRPr lang="en-GB" sz="2400" dirty="0" smtClean="0">
              <a:ea typeface="ＭＳ Ｐゴシック" pitchFamily="34" charset="-128"/>
            </a:endParaRPr>
          </a:p>
          <a:p>
            <a:pPr eaLnBrk="1" hangingPunct="1"/>
            <a:r>
              <a:rPr lang="en-GB" sz="2400" dirty="0" smtClean="0">
                <a:ea typeface="ＭＳ Ｐゴシック" pitchFamily="34" charset="-128"/>
              </a:rPr>
              <a:t>Outstanding</a:t>
            </a:r>
          </a:p>
          <a:p>
            <a:pPr eaLnBrk="1" hangingPunct="1"/>
            <a:r>
              <a:rPr lang="en-GB" sz="2400" dirty="0" smtClean="0">
                <a:ea typeface="ＭＳ Ｐゴシック" pitchFamily="34" charset="-128"/>
              </a:rPr>
              <a:t>Very Good</a:t>
            </a:r>
          </a:p>
          <a:p>
            <a:pPr eaLnBrk="1" hangingPunct="1"/>
            <a:r>
              <a:rPr lang="en-GB" sz="2400" dirty="0" smtClean="0">
                <a:ea typeface="ＭＳ Ｐゴシック" pitchFamily="34" charset="-128"/>
              </a:rPr>
              <a:t>Good</a:t>
            </a:r>
          </a:p>
          <a:p>
            <a:pPr eaLnBrk="1" hangingPunct="1"/>
            <a:r>
              <a:rPr lang="en-GB" sz="2400" dirty="0" smtClean="0">
                <a:ea typeface="ＭＳ Ｐゴシック" pitchFamily="34" charset="-128"/>
              </a:rPr>
              <a:t>Important area(s) for improvement</a:t>
            </a:r>
          </a:p>
          <a:p>
            <a:pPr eaLnBrk="1" hangingPunct="1"/>
            <a:r>
              <a:rPr lang="en-GB" sz="2400" dirty="0" smtClean="0">
                <a:ea typeface="ＭＳ Ｐゴシック" pitchFamily="34" charset="-128"/>
              </a:rPr>
              <a:t>Requires significant improvement</a:t>
            </a:r>
          </a:p>
          <a:p>
            <a:pPr eaLnBrk="1" hangingPunct="1"/>
            <a:r>
              <a:rPr lang="en-GB" sz="2400" dirty="0" smtClean="0">
                <a:ea typeface="ＭＳ Ｐゴシック" pitchFamily="34" charset="-128"/>
              </a:rPr>
              <a:t>Requires urgent improvement</a:t>
            </a:r>
          </a:p>
          <a:p>
            <a:pPr>
              <a:buFontTx/>
              <a:buNone/>
            </a:pPr>
            <a:endParaRPr lang="en-US"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solidFill>
            <a:srgbClr val="77FDFA"/>
          </a:solidFill>
        </p:spPr>
        <p:txBody>
          <a:bodyPr/>
          <a:lstStyle/>
          <a:p>
            <a:r>
              <a:rPr lang="en-GB" dirty="0" smtClean="0">
                <a:ea typeface="ＭＳ Ｐゴシック" pitchFamily="34" charset="-128"/>
              </a:rPr>
              <a:t>Preparation for inspection</a:t>
            </a:r>
          </a:p>
        </p:txBody>
      </p:sp>
      <p:sp>
        <p:nvSpPr>
          <p:cNvPr id="19459" name="Content Placeholder 2"/>
          <p:cNvSpPr>
            <a:spLocks noGrp="1"/>
          </p:cNvSpPr>
          <p:nvPr>
            <p:ph idx="1"/>
          </p:nvPr>
        </p:nvSpPr>
        <p:spPr>
          <a:xfrm>
            <a:off x="1692275" y="1268413"/>
            <a:ext cx="6994525" cy="5256212"/>
          </a:xfrm>
        </p:spPr>
        <p:txBody>
          <a:bodyPr/>
          <a:lstStyle/>
          <a:p>
            <a:endParaRPr lang="en-GB" sz="2400" dirty="0" smtClean="0">
              <a:ea typeface="ＭＳ Ｐゴシック" pitchFamily="34" charset="-128"/>
            </a:endParaRPr>
          </a:p>
          <a:p>
            <a:r>
              <a:rPr lang="en-GB" sz="2400" dirty="0" smtClean="0">
                <a:ea typeface="ＭＳ Ｐゴシック" pitchFamily="34" charset="-128"/>
              </a:rPr>
              <a:t>ETI website: Guidance – Principal, Board of Governors, staff and co-ordinators </a:t>
            </a:r>
          </a:p>
          <a:p>
            <a:r>
              <a:rPr lang="en-GB" sz="2400" dirty="0" smtClean="0">
                <a:ea typeface="ＭＳ Ｐゴシック" pitchFamily="34" charset="-128"/>
              </a:rPr>
              <a:t>Notification letter</a:t>
            </a:r>
          </a:p>
          <a:p>
            <a:r>
              <a:rPr lang="en-GB" sz="2400" dirty="0" smtClean="0">
                <a:ea typeface="ＭＳ Ｐゴシック" pitchFamily="34" charset="-128"/>
              </a:rPr>
              <a:t>Reporting Inspector (RI) phone call</a:t>
            </a:r>
          </a:p>
          <a:p>
            <a:r>
              <a:rPr lang="en-GB" sz="2400" dirty="0" smtClean="0">
                <a:ea typeface="ＭＳ Ｐゴシック" pitchFamily="34" charset="-128"/>
              </a:rPr>
              <a:t>Completion of the online questionnaires by staff and parents</a:t>
            </a:r>
          </a:p>
          <a:p>
            <a:r>
              <a:rPr lang="en-GB" sz="2400" dirty="0" smtClean="0">
                <a:ea typeface="ＭＳ Ｐゴシック" pitchFamily="34" charset="-128"/>
              </a:rPr>
              <a:t>Pre-Inspection questionnaire for Governors</a:t>
            </a:r>
          </a:p>
          <a:p>
            <a:r>
              <a:rPr lang="en-GB" sz="2400" dirty="0" smtClean="0">
                <a:ea typeface="ＭＳ Ｐゴシック" pitchFamily="34" charset="-128"/>
              </a:rPr>
              <a:t>Pastoral care and safeguarding proforma</a:t>
            </a:r>
          </a:p>
          <a:p>
            <a:r>
              <a:rPr lang="en-GB" sz="2400" dirty="0" smtClean="0">
                <a:ea typeface="ＭＳ Ｐゴシック" pitchFamily="34" charset="-128"/>
              </a:rPr>
              <a:t>Preparation of the Self-evaluation briefing (SEB)</a:t>
            </a:r>
          </a:p>
          <a:p>
            <a:r>
              <a:rPr lang="en-GB" sz="2400" dirty="0" smtClean="0">
                <a:ea typeface="ＭＳ Ｐゴシック" pitchFamily="34" charset="-128"/>
              </a:rPr>
              <a:t>Basic information sheet (BIS)</a:t>
            </a:r>
          </a:p>
          <a:p>
            <a:pPr>
              <a:buFontTx/>
              <a:buNone/>
            </a:pPr>
            <a:endParaRPr lang="en-GB" dirty="0" smtClean="0">
              <a:ea typeface="ＭＳ Ｐゴシック" pitchFamily="34" charset="-128"/>
            </a:endParaRPr>
          </a:p>
          <a:p>
            <a:endParaRPr lang="en-GB"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solidFill>
            <a:srgbClr val="A0FEFC"/>
          </a:solidFill>
        </p:spPr>
        <p:txBody>
          <a:bodyPr/>
          <a:lstStyle/>
          <a:p>
            <a:r>
              <a:rPr lang="en-GB" dirty="0" smtClean="0">
                <a:ea typeface="ＭＳ Ｐゴシック" pitchFamily="34" charset="-128"/>
              </a:rPr>
              <a:t>Pre-inspection day</a:t>
            </a:r>
          </a:p>
        </p:txBody>
      </p:sp>
      <p:sp>
        <p:nvSpPr>
          <p:cNvPr id="20483" name="Content Placeholder 2"/>
          <p:cNvSpPr>
            <a:spLocks noGrp="1"/>
          </p:cNvSpPr>
          <p:nvPr>
            <p:ph idx="1"/>
          </p:nvPr>
        </p:nvSpPr>
        <p:spPr>
          <a:xfrm>
            <a:off x="1692275" y="1600200"/>
            <a:ext cx="6994525" cy="4924425"/>
          </a:xfrm>
        </p:spPr>
        <p:txBody>
          <a:bodyPr/>
          <a:lstStyle/>
          <a:p>
            <a:endParaRPr lang="en-GB" sz="2800" dirty="0" smtClean="0">
              <a:ea typeface="ＭＳ Ｐゴシック" pitchFamily="34" charset="-128"/>
            </a:endParaRPr>
          </a:p>
          <a:p>
            <a:r>
              <a:rPr lang="en-GB" sz="2400" dirty="0" smtClean="0">
                <a:ea typeface="ＭＳ Ｐゴシック" pitchFamily="34" charset="-128"/>
              </a:rPr>
              <a:t>Administration of inspection including discussion about participation in the role of the representative/confidentiality clause/joint lesson observation</a:t>
            </a:r>
          </a:p>
          <a:p>
            <a:r>
              <a:rPr lang="en-GB" sz="2400" dirty="0" smtClean="0">
                <a:ea typeface="ＭＳ Ｐゴシック" pitchFamily="34" charset="-128"/>
              </a:rPr>
              <a:t>Self-evaluation briefing (SEB)</a:t>
            </a:r>
          </a:p>
          <a:p>
            <a:r>
              <a:rPr lang="en-GB" sz="2400" dirty="0" smtClean="0">
                <a:ea typeface="ＭＳ Ｐゴシック" pitchFamily="34" charset="-128"/>
              </a:rPr>
              <a:t>School’s internal assessment data</a:t>
            </a:r>
          </a:p>
          <a:p>
            <a:r>
              <a:rPr lang="en-GB" sz="2400" dirty="0" smtClean="0">
                <a:ea typeface="ＭＳ Ｐゴシック" pitchFamily="34" charset="-128"/>
              </a:rPr>
              <a:t>Meeting with principal re: SDP </a:t>
            </a:r>
          </a:p>
          <a:p>
            <a:r>
              <a:rPr lang="en-GB" sz="2400" dirty="0" smtClean="0">
                <a:ea typeface="ＭＳ Ｐゴシック" pitchFamily="34" charset="-128"/>
              </a:rPr>
              <a:t>Briefing for teachers </a:t>
            </a:r>
          </a:p>
          <a:p>
            <a:r>
              <a:rPr lang="en-GB" sz="2400" dirty="0" smtClean="0">
                <a:ea typeface="ＭＳ Ｐゴシック" pitchFamily="34" charset="-128"/>
              </a:rPr>
              <a:t>Documentary Evidence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solidFill>
            <a:srgbClr val="77FDFA"/>
          </a:solidFill>
        </p:spPr>
        <p:txBody>
          <a:bodyPr/>
          <a:lstStyle/>
          <a:p>
            <a:r>
              <a:rPr lang="en-GB" dirty="0" smtClean="0">
                <a:ea typeface="ＭＳ Ｐゴシック" pitchFamily="34" charset="-128"/>
              </a:rPr>
              <a:t>Types of inspection</a:t>
            </a:r>
          </a:p>
        </p:txBody>
      </p:sp>
      <p:sp>
        <p:nvSpPr>
          <p:cNvPr id="21507" name="Content Placeholder 2"/>
          <p:cNvSpPr>
            <a:spLocks noGrp="1"/>
          </p:cNvSpPr>
          <p:nvPr>
            <p:ph idx="1"/>
          </p:nvPr>
        </p:nvSpPr>
        <p:spPr/>
        <p:txBody>
          <a:bodyPr/>
          <a:lstStyle/>
          <a:p>
            <a:r>
              <a:rPr lang="en-GB" dirty="0" smtClean="0">
                <a:ea typeface="ＭＳ Ｐゴシック" pitchFamily="34" charset="-128"/>
              </a:rPr>
              <a:t>2-day inspection</a:t>
            </a:r>
          </a:p>
          <a:p>
            <a:pPr>
              <a:buFontTx/>
              <a:buNone/>
            </a:pPr>
            <a:endParaRPr lang="en-GB" dirty="0" smtClean="0">
              <a:ea typeface="ＭＳ Ｐゴシック" pitchFamily="34" charset="-128"/>
            </a:endParaRPr>
          </a:p>
          <a:p>
            <a:r>
              <a:rPr lang="en-GB" dirty="0" smtClean="0">
                <a:ea typeface="ＭＳ Ｐゴシック" pitchFamily="34" charset="-128"/>
              </a:rPr>
              <a:t>5-day inspection</a:t>
            </a:r>
          </a:p>
          <a:p>
            <a:pPr>
              <a:buFontTx/>
              <a:buNone/>
            </a:pPr>
            <a:endParaRPr lang="en-GB" dirty="0" smtClean="0">
              <a:ea typeface="ＭＳ Ｐゴシック" pitchFamily="34" charset="-128"/>
            </a:endParaRPr>
          </a:p>
          <a:p>
            <a:r>
              <a:rPr lang="en-GB" dirty="0" smtClean="0">
                <a:ea typeface="ＭＳ Ｐゴシック" pitchFamily="34" charset="-128"/>
              </a:rPr>
              <a:t>Follow-up inspection</a:t>
            </a:r>
          </a:p>
          <a:p>
            <a:endParaRPr lang="en-GB" dirty="0" smtClean="0">
              <a:ea typeface="ＭＳ Ｐゴシック" pitchFamily="34" charset="-128"/>
            </a:endParaRPr>
          </a:p>
          <a:p>
            <a:r>
              <a:rPr lang="en-GB" dirty="0" smtClean="0">
                <a:ea typeface="ＭＳ Ｐゴシック" pitchFamily="34" charset="-128"/>
              </a:rPr>
              <a:t>Sustaining Improvement Inspection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solidFill>
            <a:srgbClr val="A0FEFC"/>
          </a:solidFill>
        </p:spPr>
        <p:txBody>
          <a:bodyPr/>
          <a:lstStyle/>
          <a:p>
            <a:r>
              <a:rPr lang="en-GB" dirty="0" smtClean="0">
                <a:ea typeface="ＭＳ Ｐゴシック" pitchFamily="34" charset="-128"/>
              </a:rPr>
              <a:t>Foci of the 5-day inspection</a:t>
            </a:r>
          </a:p>
        </p:txBody>
      </p:sp>
      <p:sp>
        <p:nvSpPr>
          <p:cNvPr id="22531" name="Content Placeholder 2"/>
          <p:cNvSpPr>
            <a:spLocks noGrp="1"/>
          </p:cNvSpPr>
          <p:nvPr>
            <p:ph idx="1"/>
          </p:nvPr>
        </p:nvSpPr>
        <p:spPr/>
        <p:txBody>
          <a:bodyPr/>
          <a:lstStyle/>
          <a:p>
            <a:pPr>
              <a:buFontTx/>
              <a:buNone/>
            </a:pPr>
            <a:r>
              <a:rPr lang="en-GB" sz="2000" dirty="0" smtClean="0">
                <a:ea typeface="ＭＳ Ｐゴシック" pitchFamily="34" charset="-128"/>
              </a:rPr>
              <a:t>In order to promote improvement in the interest of all </a:t>
            </a:r>
          </a:p>
          <a:p>
            <a:pPr>
              <a:buFontTx/>
              <a:buNone/>
            </a:pPr>
            <a:r>
              <a:rPr lang="en-GB" sz="2000" dirty="0" smtClean="0">
                <a:ea typeface="ＭＳ Ｐゴシック" pitchFamily="34" charset="-128"/>
              </a:rPr>
              <a:t>children, the purpose and inspection is, through effective </a:t>
            </a:r>
          </a:p>
          <a:p>
            <a:pPr>
              <a:buFontTx/>
              <a:buNone/>
            </a:pPr>
            <a:r>
              <a:rPr lang="en-GB" sz="2000" dirty="0" smtClean="0">
                <a:ea typeface="ＭＳ Ｐゴシック" pitchFamily="34" charset="-128"/>
              </a:rPr>
              <a:t>linking of internal and external approaches, to evaluate the: </a:t>
            </a:r>
          </a:p>
          <a:p>
            <a:pPr>
              <a:buFontTx/>
              <a:buNone/>
            </a:pPr>
            <a:r>
              <a:rPr lang="en-GB" sz="2000" b="1" dirty="0" smtClean="0">
                <a:ea typeface="ＭＳ Ｐゴシック" pitchFamily="34" charset="-128"/>
              </a:rPr>
              <a:t> </a:t>
            </a:r>
            <a:endParaRPr lang="en-GB" sz="2000" dirty="0" smtClean="0">
              <a:ea typeface="ＭＳ Ｐゴシック" pitchFamily="34" charset="-128"/>
            </a:endParaRPr>
          </a:p>
          <a:p>
            <a:r>
              <a:rPr lang="en-GB" sz="2000" b="1" dirty="0" smtClean="0">
                <a:ea typeface="ＭＳ Ｐゴシック" pitchFamily="34" charset="-128"/>
              </a:rPr>
              <a:t>children’s achievements and standards in literacy and numeracy; including how the school is addressing low attainment and underachievement where applicable;</a:t>
            </a:r>
          </a:p>
          <a:p>
            <a:pPr>
              <a:buFontTx/>
              <a:buNone/>
            </a:pPr>
            <a:r>
              <a:rPr lang="en-GB" sz="2000" b="1" dirty="0" smtClean="0">
                <a:ea typeface="ＭＳ Ｐゴシック" pitchFamily="34" charset="-128"/>
              </a:rPr>
              <a:t> </a:t>
            </a:r>
          </a:p>
          <a:p>
            <a:r>
              <a:rPr lang="en-GB" sz="2000" b="1" dirty="0" smtClean="0">
                <a:ea typeface="ＭＳ Ｐゴシック" pitchFamily="34" charset="-128"/>
              </a:rPr>
              <a:t>quality of provision for learning in the school [including the nursery unit/learning support centre/ Irish medium unit]; and</a:t>
            </a:r>
          </a:p>
          <a:p>
            <a:pPr>
              <a:buFontTx/>
              <a:buNone/>
            </a:pPr>
            <a:r>
              <a:rPr lang="en-GB" sz="2000" b="1" dirty="0" smtClean="0">
                <a:ea typeface="ＭＳ Ｐゴシック" pitchFamily="34" charset="-128"/>
              </a:rPr>
              <a:t> </a:t>
            </a:r>
          </a:p>
          <a:p>
            <a:r>
              <a:rPr lang="en-GB" sz="2000" b="1" dirty="0" smtClean="0">
                <a:ea typeface="ＭＳ Ｐゴシック" pitchFamily="34" charset="-128"/>
              </a:rPr>
              <a:t>quality of leadership and management.</a:t>
            </a:r>
          </a:p>
          <a:p>
            <a:endParaRPr lang="en-US"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solidFill>
            <a:srgbClr val="77FDFA"/>
          </a:solidFill>
        </p:spPr>
        <p:txBody>
          <a:bodyPr/>
          <a:lstStyle/>
          <a:p>
            <a:r>
              <a:rPr lang="en-GB" dirty="0" smtClean="0">
                <a:ea typeface="ＭＳ Ｐゴシック" pitchFamily="34" charset="-128"/>
              </a:rPr>
              <a:t>Five-day inspection</a:t>
            </a:r>
          </a:p>
        </p:txBody>
      </p:sp>
      <p:sp>
        <p:nvSpPr>
          <p:cNvPr id="23555" name="Content Placeholder 2"/>
          <p:cNvSpPr>
            <a:spLocks noGrp="1"/>
          </p:cNvSpPr>
          <p:nvPr>
            <p:ph idx="1"/>
          </p:nvPr>
        </p:nvSpPr>
        <p:spPr>
          <a:xfrm>
            <a:off x="1692275" y="1600200"/>
            <a:ext cx="6994525" cy="5068888"/>
          </a:xfrm>
        </p:spPr>
        <p:txBody>
          <a:bodyPr/>
          <a:lstStyle/>
          <a:p>
            <a:r>
              <a:rPr lang="en-GB" sz="2400" dirty="0" smtClean="0">
                <a:ea typeface="ＭＳ Ｐゴシック" pitchFamily="34" charset="-128"/>
              </a:rPr>
              <a:t>Evaluation of Literacy and Numeracy across the curriculum</a:t>
            </a:r>
          </a:p>
          <a:p>
            <a:r>
              <a:rPr lang="en-GB" sz="2400" dirty="0" smtClean="0">
                <a:ea typeface="ＭＳ Ｐゴシック" pitchFamily="34" charset="-128"/>
              </a:rPr>
              <a:t>Meeting with the Chair / representative of the Board of Governors – SEB </a:t>
            </a:r>
            <a:r>
              <a:rPr lang="en-GB" sz="2400" dirty="0" smtClean="0">
                <a:solidFill>
                  <a:srgbClr val="D020AA"/>
                </a:solidFill>
                <a:ea typeface="ＭＳ Ｐゴシック" pitchFamily="34" charset="-128"/>
              </a:rPr>
              <a:t>(Day 1) </a:t>
            </a:r>
          </a:p>
          <a:p>
            <a:r>
              <a:rPr lang="en-GB" sz="2400" dirty="0" smtClean="0">
                <a:ea typeface="ＭＳ Ｐゴシック" pitchFamily="34" charset="-128"/>
              </a:rPr>
              <a:t>Classroom observations -</a:t>
            </a:r>
            <a:r>
              <a:rPr lang="en-GB" sz="2400" dirty="0" smtClean="0">
                <a:solidFill>
                  <a:srgbClr val="D020AA"/>
                </a:solidFill>
                <a:ea typeface="ＭＳ Ｐゴシック" pitchFamily="34" charset="-128"/>
              </a:rPr>
              <a:t> all three days </a:t>
            </a:r>
          </a:p>
          <a:p>
            <a:r>
              <a:rPr lang="en-GB" sz="2400" dirty="0" smtClean="0">
                <a:ea typeface="ＭＳ Ｐゴシック" pitchFamily="34" charset="-128"/>
              </a:rPr>
              <a:t>Year 6 children- pastoral interview </a:t>
            </a:r>
            <a:r>
              <a:rPr lang="en-GB" sz="2400" dirty="0" smtClean="0">
                <a:solidFill>
                  <a:srgbClr val="D020AA"/>
                </a:solidFill>
                <a:ea typeface="ＭＳ Ｐゴシック" pitchFamily="34" charset="-128"/>
              </a:rPr>
              <a:t>(Day 2) </a:t>
            </a:r>
          </a:p>
          <a:p>
            <a:r>
              <a:rPr lang="en-GB" sz="2400" dirty="0" smtClean="0">
                <a:ea typeface="ＭＳ Ｐゴシック" pitchFamily="34" charset="-128"/>
              </a:rPr>
              <a:t>Year 7 prompts- Literacy and Numeracy</a:t>
            </a:r>
          </a:p>
          <a:p>
            <a:r>
              <a:rPr lang="en-GB" sz="2400" dirty="0" smtClean="0">
                <a:ea typeface="ＭＳ Ｐゴシック" pitchFamily="34" charset="-128"/>
              </a:rPr>
              <a:t>Meeting the co-ordinators </a:t>
            </a:r>
            <a:r>
              <a:rPr lang="en-GB" sz="2400" dirty="0" smtClean="0">
                <a:solidFill>
                  <a:srgbClr val="D020AA"/>
                </a:solidFill>
                <a:ea typeface="ＭＳ Ｐゴシック" pitchFamily="34" charset="-128"/>
              </a:rPr>
              <a:t>(Days 1 and 2) </a:t>
            </a:r>
          </a:p>
          <a:p>
            <a:r>
              <a:rPr lang="en-GB" sz="2400" dirty="0" smtClean="0">
                <a:ea typeface="ＭＳ Ｐゴシック" pitchFamily="34" charset="-128"/>
              </a:rPr>
              <a:t>Meetings- emerging findings </a:t>
            </a:r>
            <a:r>
              <a:rPr lang="en-GB" sz="2400" dirty="0" smtClean="0">
                <a:solidFill>
                  <a:srgbClr val="D020AA"/>
                </a:solidFill>
                <a:ea typeface="ＭＳ Ｐゴシック" pitchFamily="34" charset="-128"/>
              </a:rPr>
              <a:t>(Days 1 and 2)</a:t>
            </a:r>
          </a:p>
          <a:p>
            <a:r>
              <a:rPr lang="en-GB" sz="2400" dirty="0" smtClean="0">
                <a:ea typeface="ＭＳ Ｐゴシック" pitchFamily="34" charset="-128"/>
              </a:rPr>
              <a:t>Moderation meeting </a:t>
            </a:r>
            <a:r>
              <a:rPr lang="en-GB" sz="2400" dirty="0" smtClean="0">
                <a:solidFill>
                  <a:srgbClr val="D020AA"/>
                </a:solidFill>
                <a:ea typeface="ＭＳ Ｐゴシック" pitchFamily="34" charset="-128"/>
              </a:rPr>
              <a:t>(Day 3) </a:t>
            </a:r>
          </a:p>
          <a:p>
            <a:r>
              <a:rPr lang="en-GB" sz="2400" dirty="0" smtClean="0">
                <a:ea typeface="ＭＳ Ｐゴシック" pitchFamily="34" charset="-128"/>
              </a:rPr>
              <a:t>Report-back , summary of key findings </a:t>
            </a:r>
            <a:r>
              <a:rPr lang="en-GB" sz="2400" dirty="0" smtClean="0">
                <a:solidFill>
                  <a:srgbClr val="D020AA"/>
                </a:solidFill>
                <a:ea typeface="ＭＳ Ｐゴシック" pitchFamily="34" charset="-128"/>
              </a:rPr>
              <a:t>(Friday/ Day 5)</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2140</TotalTime>
  <Words>821</Words>
  <Application>Microsoft Office PowerPoint</Application>
  <PresentationFormat>On-screen Show (4:3)</PresentationFormat>
  <Paragraphs>153</Paragraphs>
  <Slides>17</Slides>
  <Notes>13</Notes>
  <HiddenSlides>0</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Default Design</vt:lpstr>
      <vt:lpstr>Custom Design</vt:lpstr>
      <vt:lpstr>     Primary Inspection Models</vt:lpstr>
      <vt:lpstr>Overview of today’s briefing</vt:lpstr>
      <vt:lpstr>Revised Inspection Outcomes for Overall Effectiveness</vt:lpstr>
      <vt:lpstr>Revised performance levels</vt:lpstr>
      <vt:lpstr>Preparation for inspection</vt:lpstr>
      <vt:lpstr>Pre-inspection day</vt:lpstr>
      <vt:lpstr>Types of inspection</vt:lpstr>
      <vt:lpstr>Foci of the 5-day inspection</vt:lpstr>
      <vt:lpstr>Five-day inspection</vt:lpstr>
      <vt:lpstr>Foci of the 2-day inspection </vt:lpstr>
      <vt:lpstr>Two-day inspection</vt:lpstr>
      <vt:lpstr>Evaluation of the quality of learning </vt:lpstr>
      <vt:lpstr>Consultation and involvement during inspection</vt:lpstr>
      <vt:lpstr>Assessment</vt:lpstr>
      <vt:lpstr>Assessment</vt:lpstr>
      <vt:lpstr>What happens after inspection?</vt:lpstr>
      <vt:lpstr>Questions</vt:lpstr>
    </vt:vector>
  </TitlesOfParts>
  <Company>N.I.C.S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Janet McCaul (2328403)</dc:creator>
  <cp:lastModifiedBy>Janet McCaul</cp:lastModifiedBy>
  <cp:revision>524</cp:revision>
  <dcterms:created xsi:type="dcterms:W3CDTF">2009-01-14T16:38:43Z</dcterms:created>
  <dcterms:modified xsi:type="dcterms:W3CDTF">2015-10-08T10:41:21Z</dcterms:modified>
</cp:coreProperties>
</file>